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21"/>
  </p:notesMasterIdLst>
  <p:sldIdLst>
    <p:sldId id="446" r:id="rId3"/>
    <p:sldId id="266" r:id="rId4"/>
    <p:sldId id="3422" r:id="rId5"/>
    <p:sldId id="412" r:id="rId6"/>
    <p:sldId id="435" r:id="rId7"/>
    <p:sldId id="415" r:id="rId8"/>
    <p:sldId id="429" r:id="rId9"/>
    <p:sldId id="430" r:id="rId10"/>
    <p:sldId id="431" r:id="rId11"/>
    <p:sldId id="434" r:id="rId12"/>
    <p:sldId id="432" r:id="rId13"/>
    <p:sldId id="447" r:id="rId14"/>
    <p:sldId id="436" r:id="rId15"/>
    <p:sldId id="440" r:id="rId16"/>
    <p:sldId id="439" r:id="rId17"/>
    <p:sldId id="425" r:id="rId18"/>
    <p:sldId id="410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5" clrIdx="0"/>
  <p:cmAuthor id="2" name="Genet Getachew" initials="GG" lastIdx="5" clrIdx="1">
    <p:extLst>
      <p:ext uri="{19B8F6BF-5375-455C-9EA6-DF929625EA0E}">
        <p15:presenceInfo xmlns:p15="http://schemas.microsoft.com/office/powerpoint/2012/main" userId="0950708e118943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AD91D9-F3FA-42FD-96D2-72537396CD41}" v="115" dt="2024-05-30T11:15:00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3" autoAdjust="0"/>
    <p:restoredTop sz="90860" autoAdjust="0"/>
  </p:normalViewPr>
  <p:slideViewPr>
    <p:cSldViewPr snapToGrid="0">
      <p:cViewPr varScale="1">
        <p:scale>
          <a:sx n="103" d="100"/>
          <a:sy n="103" d="100"/>
        </p:scale>
        <p:origin x="10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brehiwot, Yared Tedla (CDC/GHC/DGHT)" userId="1eec0106-ca24-43d1-aebc-4038247f4022" providerId="ADAL" clId="{DDAD91D9-F3FA-42FD-96D2-72537396CD41}"/>
    <pc:docChg chg="custSel mod modSld sldOrd">
      <pc:chgData name="Gebrehiwot, Yared Tedla (CDC/GHC/DGHT)" userId="1eec0106-ca24-43d1-aebc-4038247f4022" providerId="ADAL" clId="{DDAD91D9-F3FA-42FD-96D2-72537396CD41}" dt="2024-05-30T11:27:45.086" v="354" actId="1076"/>
      <pc:docMkLst>
        <pc:docMk/>
      </pc:docMkLst>
      <pc:sldChg chg="modSp">
        <pc:chgData name="Gebrehiwot, Yared Tedla (CDC/GHC/DGHT)" userId="1eec0106-ca24-43d1-aebc-4038247f4022" providerId="ADAL" clId="{DDAD91D9-F3FA-42FD-96D2-72537396CD41}" dt="2024-05-30T11:05:45.082" v="153" actId="20577"/>
        <pc:sldMkLst>
          <pc:docMk/>
          <pc:sldMk cId="0" sldId="412"/>
        </pc:sldMkLst>
        <pc:graphicFrameChg chg="mod">
          <ac:chgData name="Gebrehiwot, Yared Tedla (CDC/GHC/DGHT)" userId="1eec0106-ca24-43d1-aebc-4038247f4022" providerId="ADAL" clId="{DDAD91D9-F3FA-42FD-96D2-72537396CD41}" dt="2024-05-30T11:05:45.082" v="153" actId="20577"/>
          <ac:graphicFrameMkLst>
            <pc:docMk/>
            <pc:sldMk cId="0" sldId="412"/>
            <ac:graphicFrameMk id="266" creationId="{B5D23EB9-8420-5386-7621-AA6B3AC12629}"/>
          </ac:graphicFrameMkLst>
        </pc:graphicFrameChg>
      </pc:sldChg>
      <pc:sldChg chg="modSp mod">
        <pc:chgData name="Gebrehiwot, Yared Tedla (CDC/GHC/DGHT)" userId="1eec0106-ca24-43d1-aebc-4038247f4022" providerId="ADAL" clId="{DDAD91D9-F3FA-42FD-96D2-72537396CD41}" dt="2024-05-30T11:07:29.728" v="168" actId="33524"/>
        <pc:sldMkLst>
          <pc:docMk/>
          <pc:sldMk cId="831687624" sldId="415"/>
        </pc:sldMkLst>
        <pc:spChg chg="mod">
          <ac:chgData name="Gebrehiwot, Yared Tedla (CDC/GHC/DGHT)" userId="1eec0106-ca24-43d1-aebc-4038247f4022" providerId="ADAL" clId="{DDAD91D9-F3FA-42FD-96D2-72537396CD41}" dt="2024-05-30T11:07:29.728" v="168" actId="33524"/>
          <ac:spMkLst>
            <pc:docMk/>
            <pc:sldMk cId="831687624" sldId="415"/>
            <ac:spMk id="3" creationId="{2795B453-EB1A-23F6-3A6E-1965A4C2FD22}"/>
          </ac:spMkLst>
        </pc:spChg>
      </pc:sldChg>
      <pc:sldChg chg="modSp mod">
        <pc:chgData name="Gebrehiwot, Yared Tedla (CDC/GHC/DGHT)" userId="1eec0106-ca24-43d1-aebc-4038247f4022" providerId="ADAL" clId="{DDAD91D9-F3FA-42FD-96D2-72537396CD41}" dt="2024-05-30T11:13:25.782" v="260" actId="6549"/>
        <pc:sldMkLst>
          <pc:docMk/>
          <pc:sldMk cId="1452374527" sldId="429"/>
        </pc:sldMkLst>
        <pc:spChg chg="mod">
          <ac:chgData name="Gebrehiwot, Yared Tedla (CDC/GHC/DGHT)" userId="1eec0106-ca24-43d1-aebc-4038247f4022" providerId="ADAL" clId="{DDAD91D9-F3FA-42FD-96D2-72537396CD41}" dt="2024-05-30T11:11:21.377" v="212" actId="20577"/>
          <ac:spMkLst>
            <pc:docMk/>
            <pc:sldMk cId="1452374527" sldId="429"/>
            <ac:spMk id="3" creationId="{F816A308-C50F-981B-39C6-D36603F6BD52}"/>
          </ac:spMkLst>
        </pc:spChg>
        <pc:graphicFrameChg chg="modGraphic">
          <ac:chgData name="Gebrehiwot, Yared Tedla (CDC/GHC/DGHT)" userId="1eec0106-ca24-43d1-aebc-4038247f4022" providerId="ADAL" clId="{DDAD91D9-F3FA-42FD-96D2-72537396CD41}" dt="2024-05-30T11:13:25.782" v="260" actId="6549"/>
          <ac:graphicFrameMkLst>
            <pc:docMk/>
            <pc:sldMk cId="1452374527" sldId="429"/>
            <ac:graphicFrameMk id="7" creationId="{46D7E65E-2497-A1A1-98B8-F1991AC9A7A4}"/>
          </ac:graphicFrameMkLst>
        </pc:graphicFrameChg>
      </pc:sldChg>
      <pc:sldChg chg="modSp">
        <pc:chgData name="Gebrehiwot, Yared Tedla (CDC/GHC/DGHT)" userId="1eec0106-ca24-43d1-aebc-4038247f4022" providerId="ADAL" clId="{DDAD91D9-F3FA-42FD-96D2-72537396CD41}" dt="2024-05-30T11:15:00.934" v="296" actId="20577"/>
        <pc:sldMkLst>
          <pc:docMk/>
          <pc:sldMk cId="4004421301" sldId="431"/>
        </pc:sldMkLst>
        <pc:graphicFrameChg chg="mod">
          <ac:chgData name="Gebrehiwot, Yared Tedla (CDC/GHC/DGHT)" userId="1eec0106-ca24-43d1-aebc-4038247f4022" providerId="ADAL" clId="{DDAD91D9-F3FA-42FD-96D2-72537396CD41}" dt="2024-05-30T11:15:00.934" v="296" actId="20577"/>
          <ac:graphicFrameMkLst>
            <pc:docMk/>
            <pc:sldMk cId="4004421301" sldId="431"/>
            <ac:graphicFrameMk id="4" creationId="{476650F4-8DCD-6F16-ACC4-2D49D8291BA3}"/>
          </ac:graphicFrameMkLst>
        </pc:graphicFrameChg>
      </pc:sldChg>
      <pc:sldChg chg="addSp delSp modSp mod">
        <pc:chgData name="Gebrehiwot, Yared Tedla (CDC/GHC/DGHT)" userId="1eec0106-ca24-43d1-aebc-4038247f4022" providerId="ADAL" clId="{DDAD91D9-F3FA-42FD-96D2-72537396CD41}" dt="2024-05-30T11:21:53.403" v="319" actId="20577"/>
        <pc:sldMkLst>
          <pc:docMk/>
          <pc:sldMk cId="1119007312" sldId="432"/>
        </pc:sldMkLst>
        <pc:spChg chg="mod">
          <ac:chgData name="Gebrehiwot, Yared Tedla (CDC/GHC/DGHT)" userId="1eec0106-ca24-43d1-aebc-4038247f4022" providerId="ADAL" clId="{DDAD91D9-F3FA-42FD-96D2-72537396CD41}" dt="2024-05-30T11:21:53.403" v="319" actId="20577"/>
          <ac:spMkLst>
            <pc:docMk/>
            <pc:sldMk cId="1119007312" sldId="432"/>
            <ac:spMk id="37" creationId="{75559F1A-DF5B-A19A-21E0-53184B3FE97E}"/>
          </ac:spMkLst>
        </pc:spChg>
        <pc:picChg chg="del mod">
          <ac:chgData name="Gebrehiwot, Yared Tedla (CDC/GHC/DGHT)" userId="1eec0106-ca24-43d1-aebc-4038247f4022" providerId="ADAL" clId="{DDAD91D9-F3FA-42FD-96D2-72537396CD41}" dt="2024-05-30T11:19:54.944" v="311" actId="478"/>
          <ac:picMkLst>
            <pc:docMk/>
            <pc:sldMk cId="1119007312" sldId="432"/>
            <ac:picMk id="5" creationId="{7F67E008-0CE8-AFDD-A8F8-8ED7ABD7A010}"/>
          </ac:picMkLst>
        </pc:picChg>
        <pc:picChg chg="add mod">
          <ac:chgData name="Gebrehiwot, Yared Tedla (CDC/GHC/DGHT)" userId="1eec0106-ca24-43d1-aebc-4038247f4022" providerId="ADAL" clId="{DDAD91D9-F3FA-42FD-96D2-72537396CD41}" dt="2024-05-30T11:20:37.890" v="315" actId="14100"/>
          <ac:picMkLst>
            <pc:docMk/>
            <pc:sldMk cId="1119007312" sldId="432"/>
            <ac:picMk id="6" creationId="{68C93F93-CE08-B064-DFD1-184A5272AB84}"/>
          </ac:picMkLst>
        </pc:picChg>
      </pc:sldChg>
      <pc:sldChg chg="modSp mod">
        <pc:chgData name="Gebrehiwot, Yared Tedla (CDC/GHC/DGHT)" userId="1eec0106-ca24-43d1-aebc-4038247f4022" providerId="ADAL" clId="{DDAD91D9-F3FA-42FD-96D2-72537396CD41}" dt="2024-05-30T11:15:29.124" v="309" actId="20577"/>
        <pc:sldMkLst>
          <pc:docMk/>
          <pc:sldMk cId="3777363563" sldId="434"/>
        </pc:sldMkLst>
        <pc:spChg chg="mod">
          <ac:chgData name="Gebrehiwot, Yared Tedla (CDC/GHC/DGHT)" userId="1eec0106-ca24-43d1-aebc-4038247f4022" providerId="ADAL" clId="{DDAD91D9-F3FA-42FD-96D2-72537396CD41}" dt="2024-05-30T11:15:29.124" v="309" actId="20577"/>
          <ac:spMkLst>
            <pc:docMk/>
            <pc:sldMk cId="3777363563" sldId="434"/>
            <ac:spMk id="3" creationId="{083F6AF2-1BBF-3491-D005-EE7B7B310928}"/>
          </ac:spMkLst>
        </pc:spChg>
      </pc:sldChg>
      <pc:sldChg chg="modSp mod">
        <pc:chgData name="Gebrehiwot, Yared Tedla (CDC/GHC/DGHT)" userId="1eec0106-ca24-43d1-aebc-4038247f4022" providerId="ADAL" clId="{DDAD91D9-F3FA-42FD-96D2-72537396CD41}" dt="2024-05-30T11:06:24.465" v="154" actId="6549"/>
        <pc:sldMkLst>
          <pc:docMk/>
          <pc:sldMk cId="1427376089" sldId="435"/>
        </pc:sldMkLst>
        <pc:spChg chg="mod">
          <ac:chgData name="Gebrehiwot, Yared Tedla (CDC/GHC/DGHT)" userId="1eec0106-ca24-43d1-aebc-4038247f4022" providerId="ADAL" clId="{DDAD91D9-F3FA-42FD-96D2-72537396CD41}" dt="2024-05-30T11:06:24.465" v="154" actId="6549"/>
          <ac:spMkLst>
            <pc:docMk/>
            <pc:sldMk cId="1427376089" sldId="435"/>
            <ac:spMk id="3" creationId="{90980AA9-2701-D9A0-A236-A5FF8C7DB026}"/>
          </ac:spMkLst>
        </pc:spChg>
      </pc:sldChg>
      <pc:sldChg chg="delSp modSp mod">
        <pc:chgData name="Gebrehiwot, Yared Tedla (CDC/GHC/DGHT)" userId="1eec0106-ca24-43d1-aebc-4038247f4022" providerId="ADAL" clId="{DDAD91D9-F3FA-42FD-96D2-72537396CD41}" dt="2024-05-30T11:22:27.692" v="321" actId="478"/>
        <pc:sldMkLst>
          <pc:docMk/>
          <pc:sldMk cId="2341124210" sldId="436"/>
        </pc:sldMkLst>
        <pc:spChg chg="del mod">
          <ac:chgData name="Gebrehiwot, Yared Tedla (CDC/GHC/DGHT)" userId="1eec0106-ca24-43d1-aebc-4038247f4022" providerId="ADAL" clId="{DDAD91D9-F3FA-42FD-96D2-72537396CD41}" dt="2024-05-30T11:22:27.692" v="321" actId="478"/>
          <ac:spMkLst>
            <pc:docMk/>
            <pc:sldMk cId="2341124210" sldId="436"/>
            <ac:spMk id="3" creationId="{E556F217-5F57-5C16-0738-89EEE0BF538F}"/>
          </ac:spMkLst>
        </pc:spChg>
      </pc:sldChg>
      <pc:sldChg chg="modSp mod">
        <pc:chgData name="Gebrehiwot, Yared Tedla (CDC/GHC/DGHT)" userId="1eec0106-ca24-43d1-aebc-4038247f4022" providerId="ADAL" clId="{DDAD91D9-F3FA-42FD-96D2-72537396CD41}" dt="2024-05-30T11:26:00.733" v="347" actId="20577"/>
        <pc:sldMkLst>
          <pc:docMk/>
          <pc:sldMk cId="3568656546" sldId="439"/>
        </pc:sldMkLst>
        <pc:spChg chg="mod">
          <ac:chgData name="Gebrehiwot, Yared Tedla (CDC/GHC/DGHT)" userId="1eec0106-ca24-43d1-aebc-4038247f4022" providerId="ADAL" clId="{DDAD91D9-F3FA-42FD-96D2-72537396CD41}" dt="2024-05-30T11:26:00.733" v="347" actId="20577"/>
          <ac:spMkLst>
            <pc:docMk/>
            <pc:sldMk cId="3568656546" sldId="439"/>
            <ac:spMk id="3" creationId="{349CA387-A02B-D54A-EE3E-5A463411A8E9}"/>
          </ac:spMkLst>
        </pc:spChg>
      </pc:sldChg>
      <pc:sldChg chg="addSp delSp modSp mod">
        <pc:chgData name="Gebrehiwot, Yared Tedla (CDC/GHC/DGHT)" userId="1eec0106-ca24-43d1-aebc-4038247f4022" providerId="ADAL" clId="{DDAD91D9-F3FA-42FD-96D2-72537396CD41}" dt="2024-05-30T11:25:45.807" v="345" actId="14100"/>
        <pc:sldMkLst>
          <pc:docMk/>
          <pc:sldMk cId="1243975022" sldId="440"/>
        </pc:sldMkLst>
        <pc:spChg chg="del">
          <ac:chgData name="Gebrehiwot, Yared Tedla (CDC/GHC/DGHT)" userId="1eec0106-ca24-43d1-aebc-4038247f4022" providerId="ADAL" clId="{DDAD91D9-F3FA-42FD-96D2-72537396CD41}" dt="2024-05-30T11:24:53.894" v="323" actId="478"/>
          <ac:spMkLst>
            <pc:docMk/>
            <pc:sldMk cId="1243975022" sldId="440"/>
            <ac:spMk id="3" creationId="{CF805B58-127C-2EA0-9AAB-998D7AD6B883}"/>
          </ac:spMkLst>
        </pc:spChg>
        <pc:spChg chg="mod">
          <ac:chgData name="Gebrehiwot, Yared Tedla (CDC/GHC/DGHT)" userId="1eec0106-ca24-43d1-aebc-4038247f4022" providerId="ADAL" clId="{DDAD91D9-F3FA-42FD-96D2-72537396CD41}" dt="2024-05-30T11:25:45.807" v="345" actId="14100"/>
          <ac:spMkLst>
            <pc:docMk/>
            <pc:sldMk cId="1243975022" sldId="440"/>
            <ac:spMk id="4" creationId="{9A27459F-C7A1-C6A6-F7D8-261744B014EB}"/>
          </ac:spMkLst>
        </pc:spChg>
        <pc:spChg chg="add del mod">
          <ac:chgData name="Gebrehiwot, Yared Tedla (CDC/GHC/DGHT)" userId="1eec0106-ca24-43d1-aebc-4038247f4022" providerId="ADAL" clId="{DDAD91D9-F3FA-42FD-96D2-72537396CD41}" dt="2024-05-30T11:25:01.254" v="326" actId="478"/>
          <ac:spMkLst>
            <pc:docMk/>
            <pc:sldMk cId="1243975022" sldId="440"/>
            <ac:spMk id="7" creationId="{491752D5-998A-4118-52BF-EBD9739EF839}"/>
          </ac:spMkLst>
        </pc:spChg>
      </pc:sldChg>
      <pc:sldChg chg="modSp mod">
        <pc:chgData name="Gebrehiwot, Yared Tedla (CDC/GHC/DGHT)" userId="1eec0106-ca24-43d1-aebc-4038247f4022" providerId="ADAL" clId="{DDAD91D9-F3FA-42FD-96D2-72537396CD41}" dt="2024-05-30T11:27:45.086" v="354" actId="1076"/>
        <pc:sldMkLst>
          <pc:docMk/>
          <pc:sldMk cId="1881970215" sldId="446"/>
        </pc:sldMkLst>
        <pc:spChg chg="mod">
          <ac:chgData name="Gebrehiwot, Yared Tedla (CDC/GHC/DGHT)" userId="1eec0106-ca24-43d1-aebc-4038247f4022" providerId="ADAL" clId="{DDAD91D9-F3FA-42FD-96D2-72537396CD41}" dt="2024-05-30T10:49:39.795" v="61" actId="313"/>
          <ac:spMkLst>
            <pc:docMk/>
            <pc:sldMk cId="1881970215" sldId="446"/>
            <ac:spMk id="2" creationId="{CDCA5DE1-6C75-DA66-3136-BB006C85A22B}"/>
          </ac:spMkLst>
        </pc:spChg>
        <pc:spChg chg="mod">
          <ac:chgData name="Gebrehiwot, Yared Tedla (CDC/GHC/DGHT)" userId="1eec0106-ca24-43d1-aebc-4038247f4022" providerId="ADAL" clId="{DDAD91D9-F3FA-42FD-96D2-72537396CD41}" dt="2024-05-30T11:27:45.086" v="354" actId="1076"/>
          <ac:spMkLst>
            <pc:docMk/>
            <pc:sldMk cId="1881970215" sldId="446"/>
            <ac:spMk id="3" creationId="{5C85B8DE-ABAD-30D1-F69E-00D241F1E996}"/>
          </ac:spMkLst>
        </pc:spChg>
        <pc:spChg chg="mod">
          <ac:chgData name="Gebrehiwot, Yared Tedla (CDC/GHC/DGHT)" userId="1eec0106-ca24-43d1-aebc-4038247f4022" providerId="ADAL" clId="{DDAD91D9-F3FA-42FD-96D2-72537396CD41}" dt="2024-05-30T10:49:04.912" v="49" actId="20577"/>
          <ac:spMkLst>
            <pc:docMk/>
            <pc:sldMk cId="1881970215" sldId="446"/>
            <ac:spMk id="8" creationId="{43FD0AF2-DA5B-7809-21F9-64821FD5E1DC}"/>
          </ac:spMkLst>
        </pc:spChg>
        <pc:spChg chg="mod">
          <ac:chgData name="Gebrehiwot, Yared Tedla (CDC/GHC/DGHT)" userId="1eec0106-ca24-43d1-aebc-4038247f4022" providerId="ADAL" clId="{DDAD91D9-F3FA-42FD-96D2-72537396CD41}" dt="2024-05-30T10:49:49.923" v="62" actId="14100"/>
          <ac:spMkLst>
            <pc:docMk/>
            <pc:sldMk cId="1881970215" sldId="446"/>
            <ac:spMk id="12" creationId="{1069025B-8C20-081C-9064-9EE076E66A99}"/>
          </ac:spMkLst>
        </pc:spChg>
        <pc:picChg chg="mod">
          <ac:chgData name="Gebrehiwot, Yared Tedla (CDC/GHC/DGHT)" userId="1eec0106-ca24-43d1-aebc-4038247f4022" providerId="ADAL" clId="{DDAD91D9-F3FA-42FD-96D2-72537396CD41}" dt="2024-05-30T10:50:21.358" v="70" actId="14100"/>
          <ac:picMkLst>
            <pc:docMk/>
            <pc:sldMk cId="1881970215" sldId="446"/>
            <ac:picMk id="4" creationId="{3269197C-BEB4-3B63-D90C-E2DF8C06F937}"/>
          </ac:picMkLst>
        </pc:picChg>
        <pc:picChg chg="mod">
          <ac:chgData name="Gebrehiwot, Yared Tedla (CDC/GHC/DGHT)" userId="1eec0106-ca24-43d1-aebc-4038247f4022" providerId="ADAL" clId="{DDAD91D9-F3FA-42FD-96D2-72537396CD41}" dt="2024-05-30T11:27:22.470" v="351" actId="14100"/>
          <ac:picMkLst>
            <pc:docMk/>
            <pc:sldMk cId="1881970215" sldId="446"/>
            <ac:picMk id="6" creationId="{F348CB65-C274-2241-E5AB-DC5AE66372E0}"/>
          </ac:picMkLst>
        </pc:picChg>
        <pc:picChg chg="mod">
          <ac:chgData name="Gebrehiwot, Yared Tedla (CDC/GHC/DGHT)" userId="1eec0106-ca24-43d1-aebc-4038247f4022" providerId="ADAL" clId="{DDAD91D9-F3FA-42FD-96D2-72537396CD41}" dt="2024-05-30T11:27:17.222" v="349" actId="14100"/>
          <ac:picMkLst>
            <pc:docMk/>
            <pc:sldMk cId="1881970215" sldId="446"/>
            <ac:picMk id="9" creationId="{CB5228FA-877A-B7EB-4C06-C56F4390C647}"/>
          </ac:picMkLst>
        </pc:picChg>
        <pc:picChg chg="mod">
          <ac:chgData name="Gebrehiwot, Yared Tedla (CDC/GHC/DGHT)" userId="1eec0106-ca24-43d1-aebc-4038247f4022" providerId="ADAL" clId="{DDAD91D9-F3FA-42FD-96D2-72537396CD41}" dt="2024-05-30T11:27:26.391" v="352" actId="14100"/>
          <ac:picMkLst>
            <pc:docMk/>
            <pc:sldMk cId="1881970215" sldId="446"/>
            <ac:picMk id="10" creationId="{9488867B-5974-32F8-263C-04D2A5F66E13}"/>
          </ac:picMkLst>
        </pc:picChg>
        <pc:picChg chg="mod">
          <ac:chgData name="Gebrehiwot, Yared Tedla (CDC/GHC/DGHT)" userId="1eec0106-ca24-43d1-aebc-4038247f4022" providerId="ADAL" clId="{DDAD91D9-F3FA-42FD-96D2-72537396CD41}" dt="2024-05-30T11:27:30.115" v="353" actId="14100"/>
          <ac:picMkLst>
            <pc:docMk/>
            <pc:sldMk cId="1881970215" sldId="446"/>
            <ac:picMk id="11" creationId="{D99AB55F-9270-F546-5C7B-50E9EC36C570}"/>
          </ac:picMkLst>
        </pc:picChg>
      </pc:sldChg>
      <pc:sldChg chg="ord">
        <pc:chgData name="Gebrehiwot, Yared Tedla (CDC/GHC/DGHT)" userId="1eec0106-ca24-43d1-aebc-4038247f4022" providerId="ADAL" clId="{DDAD91D9-F3FA-42FD-96D2-72537396CD41}" dt="2024-05-30T11:09:21.667" v="185"/>
        <pc:sldMkLst>
          <pc:docMk/>
          <pc:sldMk cId="3020637825" sldId="447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6" Type="http://schemas.openxmlformats.org/officeDocument/2006/relationships/image" Target="../media/image37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6" Type="http://schemas.openxmlformats.org/officeDocument/2006/relationships/image" Target="../media/image37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31E9D5-1455-4050-86B4-8808BFE91E2E}" type="doc">
      <dgm:prSet loTypeId="urn:microsoft.com/office/officeart/2017/3/layout/DropPinTimeline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643FBA-946D-4B80-B430-2B62936C9C99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1987</a:t>
          </a:r>
        </a:p>
      </dgm:t>
    </dgm:pt>
    <dgm:pt modelId="{A1424C06-35E1-4CFC-B3DD-C7E26E1BA2BF}" type="parTrans" cxnId="{5A8542E0-8636-42A8-9D71-377C5A451875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F78C14B6-CA2D-46D3-9F99-D857D4FD47D0}" type="sibTrans" cxnId="{5A8542E0-8636-42A8-9D71-377C5A451875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F3F0E99C-1721-4621-BA81-080391EC0A14}">
      <dgm:prSet/>
      <dgm:spPr/>
      <dgm:t>
        <a:bodyPr/>
        <a:lstStyle/>
        <a:p>
          <a:r>
            <a:rPr lang="en-US" b="1" dirty="0">
              <a:latin typeface="Corbel" panose="020B0503020204020204" pitchFamily="34" charset="0"/>
            </a:rPr>
            <a:t>HCT started</a:t>
          </a:r>
          <a:endParaRPr lang="en-US" dirty="0">
            <a:latin typeface="Corbel" panose="020B0503020204020204" pitchFamily="34" charset="0"/>
          </a:endParaRPr>
        </a:p>
      </dgm:t>
    </dgm:pt>
    <dgm:pt modelId="{B33F82C0-2C44-4608-A6B0-B87FB5816FC7}" type="parTrans" cxnId="{0A08ED73-5AF5-4456-B159-5FB44629E339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346AF155-E503-492D-8CE0-AF93BCC90B12}" type="sibTrans" cxnId="{0A08ED73-5AF5-4456-B159-5FB44629E339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8C71EC8E-C0DE-447C-B27B-44838BA61CFE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1989</a:t>
          </a:r>
        </a:p>
      </dgm:t>
    </dgm:pt>
    <dgm:pt modelId="{3C24D921-C208-4021-9EB7-1FFA656CB8F4}" type="parTrans" cxnId="{DB32FAE2-E76D-4BFF-B52C-0C74A3AEA2FC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CFC1815B-11AC-464E-829C-7C79D36E4C14}" type="sibTrans" cxnId="{DB32FAE2-E76D-4BFF-B52C-0C74A3AEA2FC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FA058B30-46EE-4D11-B041-E1D57AFE1A35}">
      <dgm:prSet/>
      <dgm:spPr/>
      <dgm:t>
        <a:bodyPr/>
        <a:lstStyle/>
        <a:p>
          <a:r>
            <a:rPr lang="en-US" dirty="0">
              <a:latin typeface="Corbel" panose="020B0503020204020204" pitchFamily="34" charset="0"/>
            </a:rPr>
            <a:t>in country training conducted for hospital health professionals. </a:t>
          </a:r>
        </a:p>
      </dgm:t>
    </dgm:pt>
    <dgm:pt modelId="{9C711A70-2EE5-4718-B384-8010A7D82CEE}" type="parTrans" cxnId="{ED4058F2-BA0E-4CCB-B10B-4F948A255319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19213AF3-A479-4795-B3AA-4C8ACD0A46A0}" type="sibTrans" cxnId="{ED4058F2-BA0E-4CCB-B10B-4F948A255319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3FAED8E2-E6F8-4D85-92FA-F24020C73C20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1996</a:t>
          </a:r>
        </a:p>
      </dgm:t>
    </dgm:pt>
    <dgm:pt modelId="{61538217-BE4A-4A1B-AA0D-10E5BF567CDE}" type="parTrans" cxnId="{BEFCF895-F2ED-4948-AAE9-06E45443DEA0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FF0B5BE2-39B9-4C79-8E5C-CEA688E6FCC2}" type="sibTrans" cxnId="{BEFCF895-F2ED-4948-AAE9-06E45443DEA0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22C00CAE-122E-473C-BA05-046BF5D1EBF5}">
      <dgm:prSet/>
      <dgm:spPr/>
      <dgm:t>
        <a:bodyPr/>
        <a:lstStyle/>
        <a:p>
          <a:r>
            <a:rPr lang="en-US" b="1" dirty="0">
              <a:latin typeface="Corbel" panose="020B0503020204020204" pitchFamily="34" charset="0"/>
            </a:rPr>
            <a:t>HCT guideline </a:t>
          </a:r>
          <a:r>
            <a:rPr lang="en-US" dirty="0">
              <a:latin typeface="Corbel" panose="020B0503020204020204" pitchFamily="34" charset="0"/>
            </a:rPr>
            <a:t>developed </a:t>
          </a:r>
        </a:p>
      </dgm:t>
    </dgm:pt>
    <dgm:pt modelId="{4EE185EA-27AF-445A-9552-B14B002F891D}" type="parTrans" cxnId="{03C88A88-AC78-4E97-90AD-4ADDD3A2A01F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9729669C-5098-4D31-80F7-F3033247AE3A}" type="sibTrans" cxnId="{03C88A88-AC78-4E97-90AD-4ADDD3A2A01F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FF152953-8BE6-4C60-BD25-1069E374D751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1998</a:t>
          </a:r>
        </a:p>
      </dgm:t>
    </dgm:pt>
    <dgm:pt modelId="{058D8583-401E-4231-ADEC-24446BEEF2B7}" type="parTrans" cxnId="{F53B3E98-20F9-4A87-96F6-204DDA05AF8D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51E488EF-C6D1-4A50-A659-28F388BCFEED}" type="sibTrans" cxnId="{F53B3E98-20F9-4A87-96F6-204DDA05AF8D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A15CF646-E185-41AA-BDC7-DD51AC8097DB}">
      <dgm:prSet/>
      <dgm:spPr/>
      <dgm:t>
        <a:bodyPr/>
        <a:lstStyle/>
        <a:p>
          <a:r>
            <a:rPr lang="en-US" b="1">
              <a:latin typeface="Corbel" panose="020B0503020204020204" pitchFamily="34" charset="0"/>
            </a:rPr>
            <a:t>VCT made available </a:t>
          </a:r>
          <a:r>
            <a:rPr lang="en-US">
              <a:latin typeface="Corbel" panose="020B0503020204020204" pitchFamily="34" charset="0"/>
            </a:rPr>
            <a:t>following the launch of the National HIV/AIDS Policy in 1998. </a:t>
          </a:r>
        </a:p>
      </dgm:t>
    </dgm:pt>
    <dgm:pt modelId="{12F67F40-FBA3-42B9-A9F0-DD673A185D7D}" type="parTrans" cxnId="{19F8387E-AA56-49D4-A879-6415A83FDF10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D112DFFA-FB01-4C37-8E4D-7AD0F22A4452}" type="sibTrans" cxnId="{19F8387E-AA56-49D4-A879-6415A83FDF10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125C2F09-7ACC-4382-AA77-D8E777781572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2000</a:t>
          </a:r>
        </a:p>
      </dgm:t>
    </dgm:pt>
    <dgm:pt modelId="{04E3BEAB-E76E-495A-9E02-761ACFD2C171}" type="parTrans" cxnId="{00AA5BDF-15B6-4894-9B0F-2BCE260DA22F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272137B8-FF24-4D06-A64F-FDFEA53BDD8A}" type="sibTrans" cxnId="{00AA5BDF-15B6-4894-9B0F-2BCE260DA22F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A1594066-14F4-47B9-AECD-82C31B2CEB44}">
      <dgm:prSet/>
      <dgm:spPr/>
      <dgm:t>
        <a:bodyPr/>
        <a:lstStyle/>
        <a:p>
          <a:r>
            <a:rPr lang="en-US" b="1" dirty="0">
              <a:latin typeface="Corbel" panose="020B0503020204020204" pitchFamily="34" charset="0"/>
            </a:rPr>
            <a:t>VCT guidelines </a:t>
          </a:r>
          <a:r>
            <a:rPr lang="en-US" dirty="0">
              <a:latin typeface="Corbel" panose="020B0503020204020204" pitchFamily="34" charset="0"/>
            </a:rPr>
            <a:t>developed by HAPCO and MOH and revised in 2002. </a:t>
          </a:r>
        </a:p>
      </dgm:t>
    </dgm:pt>
    <dgm:pt modelId="{BAF566E8-D747-40D4-A136-246F3FD3656A}" type="parTrans" cxnId="{F32A04FC-8918-44FB-B599-67326F01CCF4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84E7D071-2CC6-436C-83E9-5E52568F27E8}" type="sibTrans" cxnId="{F32A04FC-8918-44FB-B599-67326F01CCF4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4CE180B7-58E8-41B2-A5FC-1A250FDB5514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2002</a:t>
          </a:r>
        </a:p>
      </dgm:t>
    </dgm:pt>
    <dgm:pt modelId="{76A93F50-AEA9-47C7-9C6D-5FF9F20BAE39}" type="parTrans" cxnId="{D6842D81-76AB-4C0B-9EBB-208236383DB2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645469A2-0128-4C9F-A586-D3747232D6E5}" type="sibTrans" cxnId="{D6842D81-76AB-4C0B-9EBB-208236383DB2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125026AD-8319-42CF-A804-58F3CEAE8338}">
      <dgm:prSet/>
      <dgm:spPr/>
      <dgm:t>
        <a:bodyPr/>
        <a:lstStyle/>
        <a:p>
          <a:r>
            <a:rPr lang="en-US" b="1" dirty="0">
              <a:latin typeface="Corbel" panose="020B0503020204020204" pitchFamily="34" charset="0"/>
            </a:rPr>
            <a:t>Same day VCT service </a:t>
          </a:r>
          <a:r>
            <a:rPr lang="en-US" dirty="0">
              <a:latin typeface="Corbel" panose="020B0503020204020204" pitchFamily="34" charset="0"/>
            </a:rPr>
            <a:t>using rapid testing introduced. </a:t>
          </a:r>
        </a:p>
      </dgm:t>
    </dgm:pt>
    <dgm:pt modelId="{4792C82D-1220-4CD4-9036-31FE2ACD065D}" type="parTrans" cxnId="{4C31B9B6-8B5C-48C9-8DC9-7DFAF02DFFAE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D181A93E-7C8D-492E-8F1F-F92A8E8F3DB6}" type="sibTrans" cxnId="{4C31B9B6-8B5C-48C9-8DC9-7DFAF02DFFAE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10FF7464-45E5-47D6-821C-A2BCA3722761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2003</a:t>
          </a:r>
        </a:p>
      </dgm:t>
    </dgm:pt>
    <dgm:pt modelId="{F9F5882A-04AF-43DB-9F0E-D8218936EAF7}" type="parTrans" cxnId="{975C4756-BE76-44BC-8B47-2AF8DA8CBDAE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AFE2347B-38B0-43E2-A4A3-6370910538BB}" type="sibTrans" cxnId="{975C4756-BE76-44BC-8B47-2AF8DA8CBDAE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C34D276C-8A83-4178-989A-2EF72E86C49A}">
      <dgm:prSet/>
      <dgm:spPr/>
      <dgm:t>
        <a:bodyPr/>
        <a:lstStyle/>
        <a:p>
          <a:r>
            <a:rPr lang="en-US" dirty="0">
              <a:latin typeface="Corbel" panose="020B0503020204020204" pitchFamily="34" charset="0"/>
            </a:rPr>
            <a:t>VCT services become widely available</a:t>
          </a:r>
        </a:p>
      </dgm:t>
    </dgm:pt>
    <dgm:pt modelId="{EBB3B038-06F5-4147-BBDE-1201D0BABF24}" type="parTrans" cxnId="{66DA435E-CC25-4EB5-BD6F-4388E4258862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12938916-4105-47F3-BC29-D267893A77C5}" type="sibTrans" cxnId="{66DA435E-CC25-4EB5-BD6F-4388E4258862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D532D2ED-1DA9-4D25-A79F-7C2889158226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2006</a:t>
          </a:r>
        </a:p>
      </dgm:t>
    </dgm:pt>
    <dgm:pt modelId="{983E964C-BCD3-4376-9BF9-955C0058C59F}" type="parTrans" cxnId="{05010AEC-33A8-4A0F-8241-814236AAC543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4FFBA59C-2270-41D8-81B1-8630EB3DACD0}" type="sibTrans" cxnId="{05010AEC-33A8-4A0F-8241-814236AAC543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17049998-E50B-43A3-98AA-11A98ED8B77C}">
      <dgm:prSet/>
      <dgm:spPr/>
      <dgm:t>
        <a:bodyPr/>
        <a:lstStyle/>
        <a:p>
          <a:r>
            <a:rPr lang="en-US" dirty="0">
              <a:latin typeface="Corbel" panose="020B0503020204020204" pitchFamily="34" charset="0"/>
            </a:rPr>
            <a:t>VCT guideline  updated &amp; launched to improve both HF &amp; community-based HCT Services.</a:t>
          </a:r>
        </a:p>
      </dgm:t>
    </dgm:pt>
    <dgm:pt modelId="{917F9CAF-A057-47F7-B9F2-8C18C6106FE1}" type="parTrans" cxnId="{385BB5A4-4A5F-46ED-BDF3-31360831E2FA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2B8CB506-1F0C-4105-83C2-062E45C630A7}" type="sibTrans" cxnId="{385BB5A4-4A5F-46ED-BDF3-31360831E2FA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EB8231DD-FE9D-4B31-A590-2FA7E53D9499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2016</a:t>
          </a:r>
        </a:p>
      </dgm:t>
    </dgm:pt>
    <dgm:pt modelId="{145BCF51-528F-423E-93C1-D299A21C03B8}" type="parTrans" cxnId="{85026B4B-038F-46E2-B3BC-F9C1FD4721F8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4AF86346-6EB2-4B60-AD38-BEC3D038E7B4}" type="sibTrans" cxnId="{85026B4B-038F-46E2-B3BC-F9C1FD4721F8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9FC345B8-34C3-42C3-830C-664B0CF55C67}">
      <dgm:prSet/>
      <dgm:spPr/>
      <dgm:t>
        <a:bodyPr/>
        <a:lstStyle/>
        <a:p>
          <a:r>
            <a:rPr lang="en-US">
              <a:latin typeface="Corbel" panose="020B0503020204020204" pitchFamily="34" charset="0"/>
            </a:rPr>
            <a:t>Targeted testing using HIV risk screening tool for 15 Eligible clients</a:t>
          </a:r>
        </a:p>
      </dgm:t>
    </dgm:pt>
    <dgm:pt modelId="{4332DBDC-6257-4FF7-924D-416D7DE4B72F}" type="parTrans" cxnId="{624E3D99-5401-4997-B251-FB04553EA8B5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B9D8BE8D-7FF2-4EC1-AC9C-664B576D8B70}" type="sibTrans" cxnId="{624E3D99-5401-4997-B251-FB04553EA8B5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5FDE563A-780E-48A3-9C93-E5E64F6691CE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2018</a:t>
          </a:r>
        </a:p>
      </dgm:t>
    </dgm:pt>
    <dgm:pt modelId="{08CB90DC-982B-41E2-B956-D5113E222E47}" type="parTrans" cxnId="{662B5EFE-2B02-4DDE-A2AB-F0030824FFB1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5BAB54E0-99B8-4CF3-8F72-3176E2724B0A}" type="sibTrans" cxnId="{662B5EFE-2B02-4DDE-A2AB-F0030824FFB1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77D20310-2D58-4295-BED1-A87562A1FECA}">
      <dgm:prSet/>
      <dgm:spPr/>
      <dgm:t>
        <a:bodyPr/>
        <a:lstStyle/>
        <a:p>
          <a:r>
            <a:rPr lang="en-US">
              <a:latin typeface="Corbel" panose="020B0503020204020204" pitchFamily="34" charset="0"/>
            </a:rPr>
            <a:t>Index testing service /Partner notification services</a:t>
          </a:r>
        </a:p>
      </dgm:t>
    </dgm:pt>
    <dgm:pt modelId="{16E3287D-3F9A-4CBD-8797-18712284656D}" type="parTrans" cxnId="{699B572C-DBC2-4BCB-8C4B-67043E8C2F0A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F5F8EBF7-FD49-47A2-A6FE-F405D8087EE4}" type="sibTrans" cxnId="{699B572C-DBC2-4BCB-8C4B-67043E8C2F0A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7844FE21-28A0-48A5-AE0D-71B89DE76DE1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2018 </a:t>
          </a:r>
        </a:p>
      </dgm:t>
    </dgm:pt>
    <dgm:pt modelId="{5ED846F6-1226-49EA-A207-9E4274990711}" type="parTrans" cxnId="{7F4B7CDF-35D5-4152-A0A3-E54E00BC50A3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1AF2C28E-8638-4161-8DB2-5E3E5663EE69}" type="sibTrans" cxnId="{7F4B7CDF-35D5-4152-A0A3-E54E00BC50A3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C3577082-F986-40F3-81A4-81D7D0481365}">
      <dgm:prSet/>
      <dgm:spPr/>
      <dgm:t>
        <a:bodyPr/>
        <a:lstStyle/>
        <a:p>
          <a:r>
            <a:rPr lang="en-US">
              <a:latin typeface="Corbel" panose="020B0503020204020204" pitchFamily="34" charset="0"/>
            </a:rPr>
            <a:t>Key population friendly services</a:t>
          </a:r>
        </a:p>
      </dgm:t>
    </dgm:pt>
    <dgm:pt modelId="{29BC0E80-EB4A-4DF8-8CE1-0DF60F910274}" type="parTrans" cxnId="{F06FA218-C5F1-44FD-B1A5-3AA9906E3B8E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FAF58EAC-2CCC-4E19-A93A-2010E16CFCF8}" type="sibTrans" cxnId="{F06FA218-C5F1-44FD-B1A5-3AA9906E3B8E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958D2552-3CF9-4133-86E9-E189666B0088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2019</a:t>
          </a:r>
        </a:p>
      </dgm:t>
    </dgm:pt>
    <dgm:pt modelId="{EB08AFBD-B8B4-4617-A9C8-BB41E3787879}" type="parTrans" cxnId="{96A05B3B-168C-4460-B711-79B0EBBD2BBC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A735AEBF-706B-4DD4-A3FB-2128A6E8A7F7}" type="sibTrans" cxnId="{96A05B3B-168C-4460-B711-79B0EBBD2BBC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E121BEE8-48B4-4576-A05C-4CCD0914E4D4}">
      <dgm:prSet/>
      <dgm:spPr/>
      <dgm:t>
        <a:bodyPr/>
        <a:lstStyle/>
        <a:p>
          <a:r>
            <a:rPr lang="en-US">
              <a:latin typeface="Corbel" panose="020B0503020204020204" pitchFamily="34" charset="0"/>
            </a:rPr>
            <a:t>Social network testing service</a:t>
          </a:r>
        </a:p>
      </dgm:t>
    </dgm:pt>
    <dgm:pt modelId="{15A6BDBD-F22D-46D3-A6E0-C1A42494883E}" type="parTrans" cxnId="{74A51237-52AA-4585-B02F-F2F4008C3D14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3080944C-36AE-4A07-9366-D1BC00C392BC}" type="sibTrans" cxnId="{74A51237-52AA-4585-B02F-F2F4008C3D14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8B9891BA-9960-4C17-A112-8FC00CB1AF13}">
      <dgm:prSet/>
      <dgm:spPr/>
      <dgm:t>
        <a:bodyPr/>
        <a:lstStyle/>
        <a:p>
          <a:r>
            <a:rPr lang="en-US">
              <a:latin typeface="Corbel" panose="020B0503020204020204" pitchFamily="34" charset="0"/>
            </a:rPr>
            <a:t>HIVST for Key populations, partner of index client and priority populations</a:t>
          </a:r>
        </a:p>
      </dgm:t>
    </dgm:pt>
    <dgm:pt modelId="{B2E8D739-A020-4F6C-BD2C-8511C8B820F2}" type="parTrans" cxnId="{2A84716C-D294-436F-92BC-6C2E1549C673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747AB4B4-414A-4DB6-A090-0C657B5A2997}" type="sibTrans" cxnId="{2A84716C-D294-436F-92BC-6C2E1549C673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ACBC5666-540A-485C-8EAC-A95A14F5E976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2024</a:t>
          </a:r>
        </a:p>
      </dgm:t>
    </dgm:pt>
    <dgm:pt modelId="{382BA175-2296-42D1-8C32-92171678049A}" type="parTrans" cxnId="{C6654166-B17A-49BF-9EAA-271E70681F95}">
      <dgm:prSet/>
      <dgm:spPr/>
      <dgm:t>
        <a:bodyPr/>
        <a:lstStyle/>
        <a:p>
          <a:endParaRPr lang="en-US"/>
        </a:p>
      </dgm:t>
    </dgm:pt>
    <dgm:pt modelId="{2A8C00C2-67DE-4F5E-A1E3-0BAE9D25903A}" type="sibTrans" cxnId="{C6654166-B17A-49BF-9EAA-271E70681F95}">
      <dgm:prSet/>
      <dgm:spPr/>
      <dgm:t>
        <a:bodyPr/>
        <a:lstStyle/>
        <a:p>
          <a:endParaRPr lang="en-US"/>
        </a:p>
      </dgm:t>
    </dgm:pt>
    <dgm:pt modelId="{49DD4B75-F8D4-4BC9-B83C-B243F5D19F3A}">
      <dgm:prSet/>
      <dgm:spPr/>
      <dgm:t>
        <a:bodyPr/>
        <a:lstStyle/>
        <a:p>
          <a:r>
            <a:rPr lang="en-US">
              <a:latin typeface="Corbel" panose="020B0503020204020204" pitchFamily="34" charset="0"/>
              <a:cs typeface="Times New Roman" panose="02020603050405020304" pitchFamily="18" charset="0"/>
            </a:rPr>
            <a:t>Dual HIV/syphilis rapid test</a:t>
          </a:r>
          <a:endParaRPr lang="en-US">
            <a:latin typeface="Corbel" panose="020B0503020204020204" pitchFamily="34" charset="0"/>
          </a:endParaRPr>
        </a:p>
      </dgm:t>
    </dgm:pt>
    <dgm:pt modelId="{AA87D20A-F7E4-4B7D-B92B-2534261318B0}" type="parTrans" cxnId="{9B39E111-6A8A-42B0-B49C-B1E14638EEFD}">
      <dgm:prSet/>
      <dgm:spPr/>
      <dgm:t>
        <a:bodyPr/>
        <a:lstStyle/>
        <a:p>
          <a:endParaRPr lang="en-US"/>
        </a:p>
      </dgm:t>
    </dgm:pt>
    <dgm:pt modelId="{2BF1EF4D-C918-4B36-801C-81DB3F897798}" type="sibTrans" cxnId="{9B39E111-6A8A-42B0-B49C-B1E14638EEFD}">
      <dgm:prSet/>
      <dgm:spPr/>
      <dgm:t>
        <a:bodyPr/>
        <a:lstStyle/>
        <a:p>
          <a:endParaRPr lang="en-US"/>
        </a:p>
      </dgm:t>
    </dgm:pt>
    <dgm:pt modelId="{0842393B-1D30-49A6-961E-86B55B0C9275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2019</a:t>
          </a:r>
        </a:p>
      </dgm:t>
    </dgm:pt>
    <dgm:pt modelId="{7768F34E-9C09-4AEF-A229-3BB77667FFB4}" type="parTrans" cxnId="{71576251-74F6-4DA0-BDF5-26B40E42C052}">
      <dgm:prSet/>
      <dgm:spPr/>
      <dgm:t>
        <a:bodyPr/>
        <a:lstStyle/>
        <a:p>
          <a:endParaRPr lang="en-US"/>
        </a:p>
      </dgm:t>
    </dgm:pt>
    <dgm:pt modelId="{5152042F-4830-4CF0-B47D-CFBD226C54E0}" type="sibTrans" cxnId="{71576251-74F6-4DA0-BDF5-26B40E42C052}">
      <dgm:prSet/>
      <dgm:spPr/>
      <dgm:t>
        <a:bodyPr/>
        <a:lstStyle/>
        <a:p>
          <a:endParaRPr lang="en-US"/>
        </a:p>
      </dgm:t>
    </dgm:pt>
    <dgm:pt modelId="{A7F3DA78-10C3-47F2-A9CC-CBDE0EDCBF0F}">
      <dgm:prSet/>
      <dgm:spPr/>
      <dgm:t>
        <a:bodyPr/>
        <a:lstStyle/>
        <a:p>
          <a:r>
            <a:rPr lang="en-US">
              <a:latin typeface="Corbel" panose="020B0503020204020204" pitchFamily="34" charset="0"/>
            </a:rPr>
            <a:t>Social Network Testing services (SNS)</a:t>
          </a:r>
        </a:p>
      </dgm:t>
    </dgm:pt>
    <dgm:pt modelId="{484F08DB-091B-452E-B949-2641470E7998}" type="parTrans" cxnId="{3FCC64A5-0347-41D1-9EFB-EEA83260672B}">
      <dgm:prSet/>
      <dgm:spPr/>
      <dgm:t>
        <a:bodyPr/>
        <a:lstStyle/>
        <a:p>
          <a:endParaRPr lang="en-US"/>
        </a:p>
      </dgm:t>
    </dgm:pt>
    <dgm:pt modelId="{EB22B0BB-DC1A-4347-8D46-F6E5820523A8}" type="sibTrans" cxnId="{3FCC64A5-0347-41D1-9EFB-EEA83260672B}">
      <dgm:prSet/>
      <dgm:spPr/>
      <dgm:t>
        <a:bodyPr/>
        <a:lstStyle/>
        <a:p>
          <a:endParaRPr lang="en-US"/>
        </a:p>
      </dgm:t>
    </dgm:pt>
    <dgm:pt modelId="{F65AEE44-8071-4B98-9C80-5ECBA4F67626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Dec 2006 </a:t>
          </a:r>
        </a:p>
      </dgm:t>
    </dgm:pt>
    <dgm:pt modelId="{3B00192F-F4AE-44BE-BAE7-60F30D740E2F}" type="parTrans" cxnId="{6AF9785C-55AB-472E-B21E-4BDB0259F8F5}">
      <dgm:prSet/>
      <dgm:spPr/>
      <dgm:t>
        <a:bodyPr/>
        <a:lstStyle/>
        <a:p>
          <a:endParaRPr lang="en-US"/>
        </a:p>
      </dgm:t>
    </dgm:pt>
    <dgm:pt modelId="{01BF2EC7-6361-43AA-82C8-D9C39A183214}" type="sibTrans" cxnId="{6AF9785C-55AB-472E-B21E-4BDB0259F8F5}">
      <dgm:prSet/>
      <dgm:spPr/>
      <dgm:t>
        <a:bodyPr/>
        <a:lstStyle/>
        <a:p>
          <a:endParaRPr lang="en-US"/>
        </a:p>
      </dgm:t>
    </dgm:pt>
    <dgm:pt modelId="{76A23FBD-F69D-44DA-AF0D-C6F9A3C6D79F}">
      <dgm:prSet/>
      <dgm:spPr/>
      <dgm:t>
        <a:bodyPr/>
        <a:lstStyle/>
        <a:p>
          <a:r>
            <a:rPr lang="en-US" dirty="0">
              <a:latin typeface="Corbel" panose="020B0503020204020204" pitchFamily="34" charset="0"/>
            </a:rPr>
            <a:t>PITC PICT provider-initiated HIV testing and counseling</a:t>
          </a:r>
        </a:p>
      </dgm:t>
    </dgm:pt>
    <dgm:pt modelId="{C48589FF-4C1A-4C3C-B318-801C8F8797BD}" type="parTrans" cxnId="{F824EEDF-47E6-4B29-81EF-94966975439E}">
      <dgm:prSet/>
      <dgm:spPr/>
      <dgm:t>
        <a:bodyPr/>
        <a:lstStyle/>
        <a:p>
          <a:endParaRPr lang="en-US"/>
        </a:p>
      </dgm:t>
    </dgm:pt>
    <dgm:pt modelId="{F249E0B6-10C4-4D5F-99C4-E549DFF4A000}" type="sibTrans" cxnId="{F824EEDF-47E6-4B29-81EF-94966975439E}">
      <dgm:prSet/>
      <dgm:spPr/>
      <dgm:t>
        <a:bodyPr/>
        <a:lstStyle/>
        <a:p>
          <a:endParaRPr lang="en-US"/>
        </a:p>
      </dgm:t>
    </dgm:pt>
    <dgm:pt modelId="{9638B8FC-716C-42DF-8034-C61914BA7A72}" type="pres">
      <dgm:prSet presAssocID="{2031E9D5-1455-4050-86B4-8808BFE91E2E}" presName="root" presStyleCnt="0">
        <dgm:presLayoutVars>
          <dgm:chMax/>
          <dgm:chPref/>
          <dgm:animLvl val="lvl"/>
        </dgm:presLayoutVars>
      </dgm:prSet>
      <dgm:spPr/>
    </dgm:pt>
    <dgm:pt modelId="{8AF8E8B4-7E81-4863-A950-1B79C46E32BA}" type="pres">
      <dgm:prSet presAssocID="{2031E9D5-1455-4050-86B4-8808BFE91E2E}" presName="divider" presStyleLbl="fgAcc1" presStyleIdx="0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5769BFB2-7275-4A50-BDE6-74A6AAFB4E7F}" type="pres">
      <dgm:prSet presAssocID="{2031E9D5-1455-4050-86B4-8808BFE91E2E}" presName="nodes" presStyleCnt="0">
        <dgm:presLayoutVars>
          <dgm:chMax/>
          <dgm:chPref/>
          <dgm:animLvl val="lvl"/>
        </dgm:presLayoutVars>
      </dgm:prSet>
      <dgm:spPr/>
    </dgm:pt>
    <dgm:pt modelId="{F712AC22-F66C-491C-8DA1-254AECD11FA3}" type="pres">
      <dgm:prSet presAssocID="{11643FBA-946D-4B80-B430-2B62936C9C99}" presName="composite" presStyleCnt="0"/>
      <dgm:spPr/>
    </dgm:pt>
    <dgm:pt modelId="{B35B9F0D-751C-412E-80E9-C155E8209FD1}" type="pres">
      <dgm:prSet presAssocID="{11643FBA-946D-4B80-B430-2B62936C9C99}" presName="ConnectorPoint" presStyleLbl="lnNode1" presStyleIdx="0" presStyleCnt="1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DDFD432-7F03-40CA-8FAE-22650234DD37}" type="pres">
      <dgm:prSet presAssocID="{11643FBA-946D-4B80-B430-2B62936C9C99}" presName="DropPinPlaceHolder" presStyleCnt="0"/>
      <dgm:spPr/>
    </dgm:pt>
    <dgm:pt modelId="{636477D7-4D97-4DBF-A5D0-2B4AB221276D}" type="pres">
      <dgm:prSet presAssocID="{11643FBA-946D-4B80-B430-2B62936C9C99}" presName="DropPin" presStyleLbl="alignNode1" presStyleIdx="0" presStyleCnt="15"/>
      <dgm:spPr/>
    </dgm:pt>
    <dgm:pt modelId="{2B735581-F41C-43A2-861F-55B451E5C437}" type="pres">
      <dgm:prSet presAssocID="{11643FBA-946D-4B80-B430-2B62936C9C99}" presName="Ellipse" presStyleLbl="fgAcc1" presStyleIdx="1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E080949A-34D4-4D6E-892C-40F24DC5D766}" type="pres">
      <dgm:prSet presAssocID="{11643FBA-946D-4B80-B430-2B62936C9C99}" presName="L2TextContainer" presStyleLbl="revTx" presStyleIdx="0" presStyleCnt="30">
        <dgm:presLayoutVars>
          <dgm:bulletEnabled val="1"/>
        </dgm:presLayoutVars>
      </dgm:prSet>
      <dgm:spPr/>
    </dgm:pt>
    <dgm:pt modelId="{226E2FC0-9170-4BE3-9184-28317FF9A0B1}" type="pres">
      <dgm:prSet presAssocID="{11643FBA-946D-4B80-B430-2B62936C9C99}" presName="L1TextContainer" presStyleLbl="revTx" presStyleIdx="1" presStyleCnt="30">
        <dgm:presLayoutVars>
          <dgm:chMax val="1"/>
          <dgm:chPref val="1"/>
          <dgm:bulletEnabled val="1"/>
        </dgm:presLayoutVars>
      </dgm:prSet>
      <dgm:spPr/>
    </dgm:pt>
    <dgm:pt modelId="{E37489FA-14A7-495F-ABE1-12B59BE990EB}" type="pres">
      <dgm:prSet presAssocID="{11643FBA-946D-4B80-B430-2B62936C9C99}" presName="ConnectLine" presStyleLbl="sibTrans1D1" presStyleIdx="0" presStyleCnt="15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78BBF7DD-57C3-49C0-A919-D0CA71EB8E48}" type="pres">
      <dgm:prSet presAssocID="{11643FBA-946D-4B80-B430-2B62936C9C99}" presName="EmptyPlaceHolder" presStyleCnt="0"/>
      <dgm:spPr/>
    </dgm:pt>
    <dgm:pt modelId="{D54008AE-9429-4BA1-83C1-4FC7E46E4892}" type="pres">
      <dgm:prSet presAssocID="{F78C14B6-CA2D-46D3-9F99-D857D4FD47D0}" presName="spaceBetweenRectangles" presStyleCnt="0"/>
      <dgm:spPr/>
    </dgm:pt>
    <dgm:pt modelId="{7B66EDF7-0A1E-4B76-A757-D6B7018506B5}" type="pres">
      <dgm:prSet presAssocID="{8C71EC8E-C0DE-447C-B27B-44838BA61CFE}" presName="composite" presStyleCnt="0"/>
      <dgm:spPr/>
    </dgm:pt>
    <dgm:pt modelId="{E5F7515F-C36C-4D08-8C8B-9BB0FB9B42CC}" type="pres">
      <dgm:prSet presAssocID="{8C71EC8E-C0DE-447C-B27B-44838BA61CFE}" presName="ConnectorPoint" presStyleLbl="lnNode1" presStyleIdx="1" presStyleCnt="15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1B64429-6CF8-41FB-8270-FB5AAF622567}" type="pres">
      <dgm:prSet presAssocID="{8C71EC8E-C0DE-447C-B27B-44838BA61CFE}" presName="DropPinPlaceHolder" presStyleCnt="0"/>
      <dgm:spPr/>
    </dgm:pt>
    <dgm:pt modelId="{F86E983F-DE76-43DE-AD55-2160C8D87EFA}" type="pres">
      <dgm:prSet presAssocID="{8C71EC8E-C0DE-447C-B27B-44838BA61CFE}" presName="DropPin" presStyleLbl="alignNode1" presStyleIdx="1" presStyleCnt="15"/>
      <dgm:spPr/>
    </dgm:pt>
    <dgm:pt modelId="{3684A8A2-D251-471B-B445-E17687F3EB84}" type="pres">
      <dgm:prSet presAssocID="{8C71EC8E-C0DE-447C-B27B-44838BA61CFE}" presName="Ellipse" presStyleLbl="fgAcc1" presStyleIdx="2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106CEBD0-2747-4DEF-90F9-29FACAF87D6E}" type="pres">
      <dgm:prSet presAssocID="{8C71EC8E-C0DE-447C-B27B-44838BA61CFE}" presName="L2TextContainer" presStyleLbl="revTx" presStyleIdx="2" presStyleCnt="30">
        <dgm:presLayoutVars>
          <dgm:bulletEnabled val="1"/>
        </dgm:presLayoutVars>
      </dgm:prSet>
      <dgm:spPr/>
    </dgm:pt>
    <dgm:pt modelId="{8E350942-B69B-4E59-8070-7770BA583AE0}" type="pres">
      <dgm:prSet presAssocID="{8C71EC8E-C0DE-447C-B27B-44838BA61CFE}" presName="L1TextContainer" presStyleLbl="revTx" presStyleIdx="3" presStyleCnt="30">
        <dgm:presLayoutVars>
          <dgm:chMax val="1"/>
          <dgm:chPref val="1"/>
          <dgm:bulletEnabled val="1"/>
        </dgm:presLayoutVars>
      </dgm:prSet>
      <dgm:spPr/>
    </dgm:pt>
    <dgm:pt modelId="{3885CE6D-55B3-4878-97DD-9C31ED6080E4}" type="pres">
      <dgm:prSet presAssocID="{8C71EC8E-C0DE-447C-B27B-44838BA61CFE}" presName="ConnectLine" presStyleLbl="sibTrans1D1" presStyleIdx="1" presStyleCnt="15"/>
      <dgm:spPr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C72F06B9-8939-45C3-822D-EBA3710BE39E}" type="pres">
      <dgm:prSet presAssocID="{8C71EC8E-C0DE-447C-B27B-44838BA61CFE}" presName="EmptyPlaceHolder" presStyleCnt="0"/>
      <dgm:spPr/>
    </dgm:pt>
    <dgm:pt modelId="{854893F4-4CA7-4820-8118-71C12B3FF2A4}" type="pres">
      <dgm:prSet presAssocID="{CFC1815B-11AC-464E-829C-7C79D36E4C14}" presName="spaceBetweenRectangles" presStyleCnt="0"/>
      <dgm:spPr/>
    </dgm:pt>
    <dgm:pt modelId="{1E07E9B1-2F82-405A-89CF-72C938292C89}" type="pres">
      <dgm:prSet presAssocID="{3FAED8E2-E6F8-4D85-92FA-F24020C73C20}" presName="composite" presStyleCnt="0"/>
      <dgm:spPr/>
    </dgm:pt>
    <dgm:pt modelId="{86BE0F91-7653-416F-8532-37E00A63F745}" type="pres">
      <dgm:prSet presAssocID="{3FAED8E2-E6F8-4D85-92FA-F24020C73C20}" presName="ConnectorPoint" presStyleLbl="lnNode1" presStyleIdx="2" presStyleCnt="15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3A6D7D0-B649-4CA0-9DB2-54377A839709}" type="pres">
      <dgm:prSet presAssocID="{3FAED8E2-E6F8-4D85-92FA-F24020C73C20}" presName="DropPinPlaceHolder" presStyleCnt="0"/>
      <dgm:spPr/>
    </dgm:pt>
    <dgm:pt modelId="{E552B89E-127D-4BF5-BA54-4021C181EED5}" type="pres">
      <dgm:prSet presAssocID="{3FAED8E2-E6F8-4D85-92FA-F24020C73C20}" presName="DropPin" presStyleLbl="alignNode1" presStyleIdx="2" presStyleCnt="15"/>
      <dgm:spPr/>
    </dgm:pt>
    <dgm:pt modelId="{EAC234D1-C231-42F6-A347-932396FC8846}" type="pres">
      <dgm:prSet presAssocID="{3FAED8E2-E6F8-4D85-92FA-F24020C73C20}" presName="Ellipse" presStyleLbl="fgAcc1" presStyleIdx="3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46B05C8F-BD3B-4FAD-B071-54FD93725C19}" type="pres">
      <dgm:prSet presAssocID="{3FAED8E2-E6F8-4D85-92FA-F24020C73C20}" presName="L2TextContainer" presStyleLbl="revTx" presStyleIdx="4" presStyleCnt="30">
        <dgm:presLayoutVars>
          <dgm:bulletEnabled val="1"/>
        </dgm:presLayoutVars>
      </dgm:prSet>
      <dgm:spPr/>
    </dgm:pt>
    <dgm:pt modelId="{6A21BD45-4095-4C06-ACF3-C8A7FC5A12FB}" type="pres">
      <dgm:prSet presAssocID="{3FAED8E2-E6F8-4D85-92FA-F24020C73C20}" presName="L1TextContainer" presStyleLbl="revTx" presStyleIdx="5" presStyleCnt="30">
        <dgm:presLayoutVars>
          <dgm:chMax val="1"/>
          <dgm:chPref val="1"/>
          <dgm:bulletEnabled val="1"/>
        </dgm:presLayoutVars>
      </dgm:prSet>
      <dgm:spPr/>
    </dgm:pt>
    <dgm:pt modelId="{6B5C8233-D34C-4D3B-98C9-7F7813F22F3A}" type="pres">
      <dgm:prSet presAssocID="{3FAED8E2-E6F8-4D85-92FA-F24020C73C20}" presName="ConnectLine" presStyleLbl="sibTrans1D1" presStyleIdx="2" presStyleCnt="15"/>
      <dgm:spPr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8F909346-1252-4FC0-BE28-304EC4B94A5A}" type="pres">
      <dgm:prSet presAssocID="{3FAED8E2-E6F8-4D85-92FA-F24020C73C20}" presName="EmptyPlaceHolder" presStyleCnt="0"/>
      <dgm:spPr/>
    </dgm:pt>
    <dgm:pt modelId="{A79B95F2-9057-4A59-B812-F16F6B59CF1F}" type="pres">
      <dgm:prSet presAssocID="{FF0B5BE2-39B9-4C79-8E5C-CEA688E6FCC2}" presName="spaceBetweenRectangles" presStyleCnt="0"/>
      <dgm:spPr/>
    </dgm:pt>
    <dgm:pt modelId="{5872D570-3D85-4622-B023-394A7ED7C291}" type="pres">
      <dgm:prSet presAssocID="{FF152953-8BE6-4C60-BD25-1069E374D751}" presName="composite" presStyleCnt="0"/>
      <dgm:spPr/>
    </dgm:pt>
    <dgm:pt modelId="{C8CC87F2-3ED7-46B6-857D-90618A76E6CF}" type="pres">
      <dgm:prSet presAssocID="{FF152953-8BE6-4C60-BD25-1069E374D751}" presName="ConnectorPoint" presStyleLbl="lnNode1" presStyleIdx="3" presStyleCnt="15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FD695B6-4A0A-4421-B57F-F95B9DAEA4B7}" type="pres">
      <dgm:prSet presAssocID="{FF152953-8BE6-4C60-BD25-1069E374D751}" presName="DropPinPlaceHolder" presStyleCnt="0"/>
      <dgm:spPr/>
    </dgm:pt>
    <dgm:pt modelId="{2720253F-B504-42AB-B31D-1B0D6345AE54}" type="pres">
      <dgm:prSet presAssocID="{FF152953-8BE6-4C60-BD25-1069E374D751}" presName="DropPin" presStyleLbl="alignNode1" presStyleIdx="3" presStyleCnt="15"/>
      <dgm:spPr/>
    </dgm:pt>
    <dgm:pt modelId="{627834B3-F003-46BB-AA2C-0AB4EB711F2F}" type="pres">
      <dgm:prSet presAssocID="{FF152953-8BE6-4C60-BD25-1069E374D751}" presName="Ellipse" presStyleLbl="fgAcc1" presStyleIdx="4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0A612DCD-B95D-463D-A660-0C718F29B11E}" type="pres">
      <dgm:prSet presAssocID="{FF152953-8BE6-4C60-BD25-1069E374D751}" presName="L2TextContainer" presStyleLbl="revTx" presStyleIdx="6" presStyleCnt="30">
        <dgm:presLayoutVars>
          <dgm:bulletEnabled val="1"/>
        </dgm:presLayoutVars>
      </dgm:prSet>
      <dgm:spPr/>
    </dgm:pt>
    <dgm:pt modelId="{F0970A79-D874-4FD1-AA8F-5D48D7D80A18}" type="pres">
      <dgm:prSet presAssocID="{FF152953-8BE6-4C60-BD25-1069E374D751}" presName="L1TextContainer" presStyleLbl="revTx" presStyleIdx="7" presStyleCnt="30">
        <dgm:presLayoutVars>
          <dgm:chMax val="1"/>
          <dgm:chPref val="1"/>
          <dgm:bulletEnabled val="1"/>
        </dgm:presLayoutVars>
      </dgm:prSet>
      <dgm:spPr/>
    </dgm:pt>
    <dgm:pt modelId="{CE5BD30A-AC6E-4FAF-BAD2-79E320BB1DE7}" type="pres">
      <dgm:prSet presAssocID="{FF152953-8BE6-4C60-BD25-1069E374D751}" presName="ConnectLine" presStyleLbl="sibTrans1D1" presStyleIdx="3" presStyleCnt="15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11BF1AB-426B-47CE-B02B-5B2974BE34F8}" type="pres">
      <dgm:prSet presAssocID="{FF152953-8BE6-4C60-BD25-1069E374D751}" presName="EmptyPlaceHolder" presStyleCnt="0"/>
      <dgm:spPr/>
    </dgm:pt>
    <dgm:pt modelId="{E69A16FB-64C0-49B3-B335-4FDC789EB437}" type="pres">
      <dgm:prSet presAssocID="{51E488EF-C6D1-4A50-A659-28F388BCFEED}" presName="spaceBetweenRectangles" presStyleCnt="0"/>
      <dgm:spPr/>
    </dgm:pt>
    <dgm:pt modelId="{A6A2C974-F343-4D5C-9A99-3D828CA7A37D}" type="pres">
      <dgm:prSet presAssocID="{125C2F09-7ACC-4382-AA77-D8E777781572}" presName="composite" presStyleCnt="0"/>
      <dgm:spPr/>
    </dgm:pt>
    <dgm:pt modelId="{DC48228B-9CDA-4BFA-9AE4-19770D0CF05E}" type="pres">
      <dgm:prSet presAssocID="{125C2F09-7ACC-4382-AA77-D8E777781572}" presName="ConnectorPoint" presStyleLbl="lnNode1" presStyleIdx="4" presStyleCnt="15"/>
      <dgm:spPr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D989484-7163-4C42-9885-2F44B653036C}" type="pres">
      <dgm:prSet presAssocID="{125C2F09-7ACC-4382-AA77-D8E777781572}" presName="DropPinPlaceHolder" presStyleCnt="0"/>
      <dgm:spPr/>
    </dgm:pt>
    <dgm:pt modelId="{9F14D81D-9731-4FE6-9C3E-868F186B1EFE}" type="pres">
      <dgm:prSet presAssocID="{125C2F09-7ACC-4382-AA77-D8E777781572}" presName="DropPin" presStyleLbl="alignNode1" presStyleIdx="4" presStyleCnt="15"/>
      <dgm:spPr/>
    </dgm:pt>
    <dgm:pt modelId="{779AB165-8681-4C73-A743-514E24743659}" type="pres">
      <dgm:prSet presAssocID="{125C2F09-7ACC-4382-AA77-D8E777781572}" presName="Ellipse" presStyleLbl="fgAcc1" presStyleIdx="5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46AC7ED7-0317-4012-B0FA-7DF2F8D2EFD3}" type="pres">
      <dgm:prSet presAssocID="{125C2F09-7ACC-4382-AA77-D8E777781572}" presName="L2TextContainer" presStyleLbl="revTx" presStyleIdx="8" presStyleCnt="30">
        <dgm:presLayoutVars>
          <dgm:bulletEnabled val="1"/>
        </dgm:presLayoutVars>
      </dgm:prSet>
      <dgm:spPr/>
    </dgm:pt>
    <dgm:pt modelId="{6330AAE7-A214-46AE-B051-7D40EB943B78}" type="pres">
      <dgm:prSet presAssocID="{125C2F09-7ACC-4382-AA77-D8E777781572}" presName="L1TextContainer" presStyleLbl="revTx" presStyleIdx="9" presStyleCnt="30">
        <dgm:presLayoutVars>
          <dgm:chMax val="1"/>
          <dgm:chPref val="1"/>
          <dgm:bulletEnabled val="1"/>
        </dgm:presLayoutVars>
      </dgm:prSet>
      <dgm:spPr/>
    </dgm:pt>
    <dgm:pt modelId="{F2E4D0FC-8418-42C0-AE5D-2FA64F3C144E}" type="pres">
      <dgm:prSet presAssocID="{125C2F09-7ACC-4382-AA77-D8E777781572}" presName="ConnectLine" presStyleLbl="sibTrans1D1" presStyleIdx="4" presStyleCnt="15"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720DDF35-1E09-4C35-ADCC-B8C172D8B7F9}" type="pres">
      <dgm:prSet presAssocID="{125C2F09-7ACC-4382-AA77-D8E777781572}" presName="EmptyPlaceHolder" presStyleCnt="0"/>
      <dgm:spPr/>
    </dgm:pt>
    <dgm:pt modelId="{8859B8EC-57BD-413D-8B08-2538FFA35D37}" type="pres">
      <dgm:prSet presAssocID="{272137B8-FF24-4D06-A64F-FDFEA53BDD8A}" presName="spaceBetweenRectangles" presStyleCnt="0"/>
      <dgm:spPr/>
    </dgm:pt>
    <dgm:pt modelId="{5B91F556-2A46-4680-9C8F-B5D07597E373}" type="pres">
      <dgm:prSet presAssocID="{4CE180B7-58E8-41B2-A5FC-1A250FDB5514}" presName="composite" presStyleCnt="0"/>
      <dgm:spPr/>
    </dgm:pt>
    <dgm:pt modelId="{938AB6C0-0D47-42E9-9B21-795CB5BA0ECE}" type="pres">
      <dgm:prSet presAssocID="{4CE180B7-58E8-41B2-A5FC-1A250FDB5514}" presName="ConnectorPoint" presStyleLbl="lnNode1" presStyleIdx="5" presStyleCnt="1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31248DF-B796-48AB-9F6D-B15066F09CE7}" type="pres">
      <dgm:prSet presAssocID="{4CE180B7-58E8-41B2-A5FC-1A250FDB5514}" presName="DropPinPlaceHolder" presStyleCnt="0"/>
      <dgm:spPr/>
    </dgm:pt>
    <dgm:pt modelId="{3CDCDAA8-2D4C-4F1E-82A1-C28500ECC4A8}" type="pres">
      <dgm:prSet presAssocID="{4CE180B7-58E8-41B2-A5FC-1A250FDB5514}" presName="DropPin" presStyleLbl="alignNode1" presStyleIdx="5" presStyleCnt="15"/>
      <dgm:spPr/>
    </dgm:pt>
    <dgm:pt modelId="{8C8E57E2-E777-4C09-90E4-0A1A2F86DE10}" type="pres">
      <dgm:prSet presAssocID="{4CE180B7-58E8-41B2-A5FC-1A250FDB5514}" presName="Ellipse" presStyleLbl="fgAcc1" presStyleIdx="6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43265A95-ABC5-4675-A97B-C888BCC6E189}" type="pres">
      <dgm:prSet presAssocID="{4CE180B7-58E8-41B2-A5FC-1A250FDB5514}" presName="L2TextContainer" presStyleLbl="revTx" presStyleIdx="10" presStyleCnt="30">
        <dgm:presLayoutVars>
          <dgm:bulletEnabled val="1"/>
        </dgm:presLayoutVars>
      </dgm:prSet>
      <dgm:spPr/>
    </dgm:pt>
    <dgm:pt modelId="{E6E53B8C-606A-4902-B1DB-7EA38FE4F7A4}" type="pres">
      <dgm:prSet presAssocID="{4CE180B7-58E8-41B2-A5FC-1A250FDB5514}" presName="L1TextContainer" presStyleLbl="revTx" presStyleIdx="11" presStyleCnt="30">
        <dgm:presLayoutVars>
          <dgm:chMax val="1"/>
          <dgm:chPref val="1"/>
          <dgm:bulletEnabled val="1"/>
        </dgm:presLayoutVars>
      </dgm:prSet>
      <dgm:spPr/>
    </dgm:pt>
    <dgm:pt modelId="{2979AEB3-F06D-4F04-A595-69567ACCA7C9}" type="pres">
      <dgm:prSet presAssocID="{4CE180B7-58E8-41B2-A5FC-1A250FDB5514}" presName="ConnectLine" presStyleLbl="sibTrans1D1" presStyleIdx="5" presStyleCnt="15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215C609-96BB-4D62-B45F-EC386961D03F}" type="pres">
      <dgm:prSet presAssocID="{4CE180B7-58E8-41B2-A5FC-1A250FDB5514}" presName="EmptyPlaceHolder" presStyleCnt="0"/>
      <dgm:spPr/>
    </dgm:pt>
    <dgm:pt modelId="{537F469C-5448-4E09-840C-05DDF949EB9F}" type="pres">
      <dgm:prSet presAssocID="{645469A2-0128-4C9F-A586-D3747232D6E5}" presName="spaceBetweenRectangles" presStyleCnt="0"/>
      <dgm:spPr/>
    </dgm:pt>
    <dgm:pt modelId="{5538659B-7661-40D4-815C-59B7F98431F9}" type="pres">
      <dgm:prSet presAssocID="{10FF7464-45E5-47D6-821C-A2BCA3722761}" presName="composite" presStyleCnt="0"/>
      <dgm:spPr/>
    </dgm:pt>
    <dgm:pt modelId="{91BB5EFA-C227-4474-B73F-161D66FA6B65}" type="pres">
      <dgm:prSet presAssocID="{10FF7464-45E5-47D6-821C-A2BCA3722761}" presName="ConnectorPoint" presStyleLbl="lnNode1" presStyleIdx="6" presStyleCnt="15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82AA235-383D-4EC9-86BD-8D3F8D7CE87F}" type="pres">
      <dgm:prSet presAssocID="{10FF7464-45E5-47D6-821C-A2BCA3722761}" presName="DropPinPlaceHolder" presStyleCnt="0"/>
      <dgm:spPr/>
    </dgm:pt>
    <dgm:pt modelId="{5D1F4F56-D71E-4B98-B055-E295A3B1F1D4}" type="pres">
      <dgm:prSet presAssocID="{10FF7464-45E5-47D6-821C-A2BCA3722761}" presName="DropPin" presStyleLbl="alignNode1" presStyleIdx="6" presStyleCnt="15"/>
      <dgm:spPr/>
    </dgm:pt>
    <dgm:pt modelId="{5AC5C067-7435-479B-A9B6-8BE25DD8A1C1}" type="pres">
      <dgm:prSet presAssocID="{10FF7464-45E5-47D6-821C-A2BCA3722761}" presName="Ellipse" presStyleLbl="fgAcc1" presStyleIdx="7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F0F948DE-3357-47F6-928D-5464E4CB48F5}" type="pres">
      <dgm:prSet presAssocID="{10FF7464-45E5-47D6-821C-A2BCA3722761}" presName="L2TextContainer" presStyleLbl="revTx" presStyleIdx="12" presStyleCnt="30">
        <dgm:presLayoutVars>
          <dgm:bulletEnabled val="1"/>
        </dgm:presLayoutVars>
      </dgm:prSet>
      <dgm:spPr/>
    </dgm:pt>
    <dgm:pt modelId="{FC010BEE-C80B-4597-AFEA-BD0CC97F8428}" type="pres">
      <dgm:prSet presAssocID="{10FF7464-45E5-47D6-821C-A2BCA3722761}" presName="L1TextContainer" presStyleLbl="revTx" presStyleIdx="13" presStyleCnt="30">
        <dgm:presLayoutVars>
          <dgm:chMax val="1"/>
          <dgm:chPref val="1"/>
          <dgm:bulletEnabled val="1"/>
        </dgm:presLayoutVars>
      </dgm:prSet>
      <dgm:spPr/>
    </dgm:pt>
    <dgm:pt modelId="{5F456B61-15D9-4549-8C26-72F6C00C8A67}" type="pres">
      <dgm:prSet presAssocID="{10FF7464-45E5-47D6-821C-A2BCA3722761}" presName="ConnectLine" presStyleLbl="sibTrans1D1" presStyleIdx="6" presStyleCnt="15"/>
      <dgm:spPr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F4EA510-0A2D-4EC2-8E34-7D6E6CA43D3A}" type="pres">
      <dgm:prSet presAssocID="{10FF7464-45E5-47D6-821C-A2BCA3722761}" presName="EmptyPlaceHolder" presStyleCnt="0"/>
      <dgm:spPr/>
    </dgm:pt>
    <dgm:pt modelId="{73600DB3-BB07-4AE8-865C-44864E194C6C}" type="pres">
      <dgm:prSet presAssocID="{AFE2347B-38B0-43E2-A4A3-6370910538BB}" presName="spaceBetweenRectangles" presStyleCnt="0"/>
      <dgm:spPr/>
    </dgm:pt>
    <dgm:pt modelId="{AE95E998-8090-4806-81F2-79FEF09BBAC9}" type="pres">
      <dgm:prSet presAssocID="{D532D2ED-1DA9-4D25-A79F-7C2889158226}" presName="composite" presStyleCnt="0"/>
      <dgm:spPr/>
    </dgm:pt>
    <dgm:pt modelId="{69E77EE7-52DD-4337-BE95-F69D75E834E0}" type="pres">
      <dgm:prSet presAssocID="{D532D2ED-1DA9-4D25-A79F-7C2889158226}" presName="ConnectorPoint" presStyleLbl="lnNode1" presStyleIdx="7" presStyleCnt="15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0BD5A6E-5AC1-469B-A32B-22131826DA6C}" type="pres">
      <dgm:prSet presAssocID="{D532D2ED-1DA9-4D25-A79F-7C2889158226}" presName="DropPinPlaceHolder" presStyleCnt="0"/>
      <dgm:spPr/>
    </dgm:pt>
    <dgm:pt modelId="{0844C2DE-CA12-4959-871B-764A88672717}" type="pres">
      <dgm:prSet presAssocID="{D532D2ED-1DA9-4D25-A79F-7C2889158226}" presName="DropPin" presStyleLbl="alignNode1" presStyleIdx="7" presStyleCnt="15"/>
      <dgm:spPr/>
    </dgm:pt>
    <dgm:pt modelId="{2D8661E0-0A5F-4E98-9667-1712A9488012}" type="pres">
      <dgm:prSet presAssocID="{D532D2ED-1DA9-4D25-A79F-7C2889158226}" presName="Ellipse" presStyleLbl="fgAcc1" presStyleIdx="8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40BACFD1-353A-4BCA-9126-CEFCD6C93B70}" type="pres">
      <dgm:prSet presAssocID="{D532D2ED-1DA9-4D25-A79F-7C2889158226}" presName="L2TextContainer" presStyleLbl="revTx" presStyleIdx="14" presStyleCnt="30">
        <dgm:presLayoutVars>
          <dgm:bulletEnabled val="1"/>
        </dgm:presLayoutVars>
      </dgm:prSet>
      <dgm:spPr/>
    </dgm:pt>
    <dgm:pt modelId="{8B0EF2A6-97A1-4816-84D1-E241A2893575}" type="pres">
      <dgm:prSet presAssocID="{D532D2ED-1DA9-4D25-A79F-7C2889158226}" presName="L1TextContainer" presStyleLbl="revTx" presStyleIdx="15" presStyleCnt="30">
        <dgm:presLayoutVars>
          <dgm:chMax val="1"/>
          <dgm:chPref val="1"/>
          <dgm:bulletEnabled val="1"/>
        </dgm:presLayoutVars>
      </dgm:prSet>
      <dgm:spPr/>
    </dgm:pt>
    <dgm:pt modelId="{364FCCBC-130D-4004-81A3-0AFF2E5CCFB5}" type="pres">
      <dgm:prSet presAssocID="{D532D2ED-1DA9-4D25-A79F-7C2889158226}" presName="ConnectLine" presStyleLbl="sibTrans1D1" presStyleIdx="7" presStyleCnt="15"/>
      <dgm:spPr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8BE5CAD9-C47F-4322-B175-995B8068BA4D}" type="pres">
      <dgm:prSet presAssocID="{D532D2ED-1DA9-4D25-A79F-7C2889158226}" presName="EmptyPlaceHolder" presStyleCnt="0"/>
      <dgm:spPr/>
    </dgm:pt>
    <dgm:pt modelId="{6D40A55C-5D16-4BC6-85CA-25151EAC66C9}" type="pres">
      <dgm:prSet presAssocID="{4FFBA59C-2270-41D8-81B1-8630EB3DACD0}" presName="spaceBetweenRectangles" presStyleCnt="0"/>
      <dgm:spPr/>
    </dgm:pt>
    <dgm:pt modelId="{A772485C-F770-4A23-83A1-EA42B9C11178}" type="pres">
      <dgm:prSet presAssocID="{F65AEE44-8071-4B98-9C80-5ECBA4F67626}" presName="composite" presStyleCnt="0"/>
      <dgm:spPr/>
    </dgm:pt>
    <dgm:pt modelId="{1E6D94D8-73BD-4890-838D-43BC7D289233}" type="pres">
      <dgm:prSet presAssocID="{F65AEE44-8071-4B98-9C80-5ECBA4F67626}" presName="ConnectorPoint" presStyleLbl="lnNode1" presStyleIdx="8" presStyleCnt="15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1B27867-F9CF-4D5C-8FBD-64CEA7F623FA}" type="pres">
      <dgm:prSet presAssocID="{F65AEE44-8071-4B98-9C80-5ECBA4F67626}" presName="DropPinPlaceHolder" presStyleCnt="0"/>
      <dgm:spPr/>
    </dgm:pt>
    <dgm:pt modelId="{0BEE6C0D-484E-4BA2-89FE-E81E1FB22E43}" type="pres">
      <dgm:prSet presAssocID="{F65AEE44-8071-4B98-9C80-5ECBA4F67626}" presName="DropPin" presStyleLbl="alignNode1" presStyleIdx="8" presStyleCnt="15"/>
      <dgm:spPr/>
    </dgm:pt>
    <dgm:pt modelId="{55BC7E90-5EC1-44EE-93CE-ED8BF38BBA69}" type="pres">
      <dgm:prSet presAssocID="{F65AEE44-8071-4B98-9C80-5ECBA4F67626}" presName="Ellipse" presStyleLbl="fgAcc1" presStyleIdx="9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458DEE1A-F96E-453B-B54A-F1ADF1018215}" type="pres">
      <dgm:prSet presAssocID="{F65AEE44-8071-4B98-9C80-5ECBA4F67626}" presName="L2TextContainer" presStyleLbl="revTx" presStyleIdx="16" presStyleCnt="30">
        <dgm:presLayoutVars>
          <dgm:bulletEnabled val="1"/>
        </dgm:presLayoutVars>
      </dgm:prSet>
      <dgm:spPr/>
    </dgm:pt>
    <dgm:pt modelId="{894784F3-B52C-40A2-84ED-2BE68B6D639A}" type="pres">
      <dgm:prSet presAssocID="{F65AEE44-8071-4B98-9C80-5ECBA4F67626}" presName="L1TextContainer" presStyleLbl="revTx" presStyleIdx="17" presStyleCnt="30">
        <dgm:presLayoutVars>
          <dgm:chMax val="1"/>
          <dgm:chPref val="1"/>
          <dgm:bulletEnabled val="1"/>
        </dgm:presLayoutVars>
      </dgm:prSet>
      <dgm:spPr/>
    </dgm:pt>
    <dgm:pt modelId="{7840E2A7-3BEE-4E5B-89C3-3915E7217931}" type="pres">
      <dgm:prSet presAssocID="{F65AEE44-8071-4B98-9C80-5ECBA4F67626}" presName="ConnectLine" presStyleLbl="sibTrans1D1" presStyleIdx="8" presStyleCnt="15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40C2DB13-915B-40AA-B198-5097400BD113}" type="pres">
      <dgm:prSet presAssocID="{F65AEE44-8071-4B98-9C80-5ECBA4F67626}" presName="EmptyPlaceHolder" presStyleCnt="0"/>
      <dgm:spPr/>
    </dgm:pt>
    <dgm:pt modelId="{9480561F-7705-4E96-8D5B-9233DE12F986}" type="pres">
      <dgm:prSet presAssocID="{01BF2EC7-6361-43AA-82C8-D9C39A183214}" presName="spaceBetweenRectangles" presStyleCnt="0"/>
      <dgm:spPr/>
    </dgm:pt>
    <dgm:pt modelId="{B11922EA-E64B-44AC-BE4D-D43FBFCF898E}" type="pres">
      <dgm:prSet presAssocID="{EB8231DD-FE9D-4B31-A590-2FA7E53D9499}" presName="composite" presStyleCnt="0"/>
      <dgm:spPr/>
    </dgm:pt>
    <dgm:pt modelId="{7DE99BEF-E29F-415F-810B-3E26B771D132}" type="pres">
      <dgm:prSet presAssocID="{EB8231DD-FE9D-4B31-A590-2FA7E53D9499}" presName="ConnectorPoint" presStyleLbl="lnNode1" presStyleIdx="9" presStyleCnt="15"/>
      <dgm:spPr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81EEBF9-BCBE-4811-8FDA-DE74855AAFC8}" type="pres">
      <dgm:prSet presAssocID="{EB8231DD-FE9D-4B31-A590-2FA7E53D9499}" presName="DropPinPlaceHolder" presStyleCnt="0"/>
      <dgm:spPr/>
    </dgm:pt>
    <dgm:pt modelId="{2EFC6660-2481-4B61-B5D4-06ADF768BAFA}" type="pres">
      <dgm:prSet presAssocID="{EB8231DD-FE9D-4B31-A590-2FA7E53D9499}" presName="DropPin" presStyleLbl="alignNode1" presStyleIdx="9" presStyleCnt="15"/>
      <dgm:spPr/>
    </dgm:pt>
    <dgm:pt modelId="{23BA5033-3D2F-42CC-9E2F-0C76DBD8ED34}" type="pres">
      <dgm:prSet presAssocID="{EB8231DD-FE9D-4B31-A590-2FA7E53D9499}" presName="Ellipse" presStyleLbl="fgAcc1" presStyleIdx="10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1BDB7BA2-5EBB-4C48-AC0E-8988B973A317}" type="pres">
      <dgm:prSet presAssocID="{EB8231DD-FE9D-4B31-A590-2FA7E53D9499}" presName="L2TextContainer" presStyleLbl="revTx" presStyleIdx="18" presStyleCnt="30">
        <dgm:presLayoutVars>
          <dgm:bulletEnabled val="1"/>
        </dgm:presLayoutVars>
      </dgm:prSet>
      <dgm:spPr/>
    </dgm:pt>
    <dgm:pt modelId="{108D8F53-11C9-49AE-9A53-3B00B03CBDF7}" type="pres">
      <dgm:prSet presAssocID="{EB8231DD-FE9D-4B31-A590-2FA7E53D9499}" presName="L1TextContainer" presStyleLbl="revTx" presStyleIdx="19" presStyleCnt="30">
        <dgm:presLayoutVars>
          <dgm:chMax val="1"/>
          <dgm:chPref val="1"/>
          <dgm:bulletEnabled val="1"/>
        </dgm:presLayoutVars>
      </dgm:prSet>
      <dgm:spPr/>
    </dgm:pt>
    <dgm:pt modelId="{72C8F160-8037-49B6-80CC-B120C24E702D}" type="pres">
      <dgm:prSet presAssocID="{EB8231DD-FE9D-4B31-A590-2FA7E53D9499}" presName="ConnectLine" presStyleLbl="sibTrans1D1" presStyleIdx="9" presStyleCnt="15"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F9A3B1F-8D78-4583-816C-6BEE4AE9D7CC}" type="pres">
      <dgm:prSet presAssocID="{EB8231DD-FE9D-4B31-A590-2FA7E53D9499}" presName="EmptyPlaceHolder" presStyleCnt="0"/>
      <dgm:spPr/>
    </dgm:pt>
    <dgm:pt modelId="{77279E66-A2B5-42AB-9D3E-EE6B87094936}" type="pres">
      <dgm:prSet presAssocID="{4AF86346-6EB2-4B60-AD38-BEC3D038E7B4}" presName="spaceBetweenRectangles" presStyleCnt="0"/>
      <dgm:spPr/>
    </dgm:pt>
    <dgm:pt modelId="{3B9F3022-9F92-4EE0-A1B0-1C87FCC38A21}" type="pres">
      <dgm:prSet presAssocID="{5FDE563A-780E-48A3-9C93-E5E64F6691CE}" presName="composite" presStyleCnt="0"/>
      <dgm:spPr/>
    </dgm:pt>
    <dgm:pt modelId="{09529815-11CF-49C2-97FA-078D50A80F19}" type="pres">
      <dgm:prSet presAssocID="{5FDE563A-780E-48A3-9C93-E5E64F6691CE}" presName="ConnectorPoint" presStyleLbl="lnNode1" presStyleIdx="10" presStyleCnt="1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F831FBC-5107-4E8D-9BBE-BE78E8849251}" type="pres">
      <dgm:prSet presAssocID="{5FDE563A-780E-48A3-9C93-E5E64F6691CE}" presName="DropPinPlaceHolder" presStyleCnt="0"/>
      <dgm:spPr/>
    </dgm:pt>
    <dgm:pt modelId="{46A6D2EF-7132-49A6-97E9-1244DA8B652E}" type="pres">
      <dgm:prSet presAssocID="{5FDE563A-780E-48A3-9C93-E5E64F6691CE}" presName="DropPin" presStyleLbl="alignNode1" presStyleIdx="10" presStyleCnt="15"/>
      <dgm:spPr/>
    </dgm:pt>
    <dgm:pt modelId="{35C86A27-61A3-41D8-9A74-CF723C73B41C}" type="pres">
      <dgm:prSet presAssocID="{5FDE563A-780E-48A3-9C93-E5E64F6691CE}" presName="Ellipse" presStyleLbl="fgAcc1" presStyleIdx="11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7777D7D4-D375-4D1E-9127-CEC8EC773EB6}" type="pres">
      <dgm:prSet presAssocID="{5FDE563A-780E-48A3-9C93-E5E64F6691CE}" presName="L2TextContainer" presStyleLbl="revTx" presStyleIdx="20" presStyleCnt="30">
        <dgm:presLayoutVars>
          <dgm:bulletEnabled val="1"/>
        </dgm:presLayoutVars>
      </dgm:prSet>
      <dgm:spPr/>
    </dgm:pt>
    <dgm:pt modelId="{7C5EFC42-A958-424D-8E90-1FC03A61ACE3}" type="pres">
      <dgm:prSet presAssocID="{5FDE563A-780E-48A3-9C93-E5E64F6691CE}" presName="L1TextContainer" presStyleLbl="revTx" presStyleIdx="21" presStyleCnt="30">
        <dgm:presLayoutVars>
          <dgm:chMax val="1"/>
          <dgm:chPref val="1"/>
          <dgm:bulletEnabled val="1"/>
        </dgm:presLayoutVars>
      </dgm:prSet>
      <dgm:spPr/>
    </dgm:pt>
    <dgm:pt modelId="{6FF905DB-F140-4F56-840B-16E3B24B50CA}" type="pres">
      <dgm:prSet presAssocID="{5FDE563A-780E-48A3-9C93-E5E64F6691CE}" presName="ConnectLine" presStyleLbl="sibTrans1D1" presStyleIdx="10" presStyleCnt="15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73F587FA-CA59-47A7-912C-E8BE7CFA26C8}" type="pres">
      <dgm:prSet presAssocID="{5FDE563A-780E-48A3-9C93-E5E64F6691CE}" presName="EmptyPlaceHolder" presStyleCnt="0"/>
      <dgm:spPr/>
    </dgm:pt>
    <dgm:pt modelId="{BF71C669-73C5-464C-B620-A2D75EA54B88}" type="pres">
      <dgm:prSet presAssocID="{5BAB54E0-99B8-4CF3-8F72-3176E2724B0A}" presName="spaceBetweenRectangles" presStyleCnt="0"/>
      <dgm:spPr/>
    </dgm:pt>
    <dgm:pt modelId="{C70A6FA9-DB4B-4EEA-A33F-11E23B3F219B}" type="pres">
      <dgm:prSet presAssocID="{7844FE21-28A0-48A5-AE0D-71B89DE76DE1}" presName="composite" presStyleCnt="0"/>
      <dgm:spPr/>
    </dgm:pt>
    <dgm:pt modelId="{B325DC4B-7BC0-485C-B652-04091C47C212}" type="pres">
      <dgm:prSet presAssocID="{7844FE21-28A0-48A5-AE0D-71B89DE76DE1}" presName="ConnectorPoint" presStyleLbl="lnNode1" presStyleIdx="11" presStyleCnt="15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B89AA72-D1EF-4703-AAAD-72584341E5DD}" type="pres">
      <dgm:prSet presAssocID="{7844FE21-28A0-48A5-AE0D-71B89DE76DE1}" presName="DropPinPlaceHolder" presStyleCnt="0"/>
      <dgm:spPr/>
    </dgm:pt>
    <dgm:pt modelId="{E4A028FA-A511-4EB8-8CC1-27EC2B802DA6}" type="pres">
      <dgm:prSet presAssocID="{7844FE21-28A0-48A5-AE0D-71B89DE76DE1}" presName="DropPin" presStyleLbl="alignNode1" presStyleIdx="11" presStyleCnt="15"/>
      <dgm:spPr/>
    </dgm:pt>
    <dgm:pt modelId="{492A66B2-8C44-4B8C-903E-176764193BC5}" type="pres">
      <dgm:prSet presAssocID="{7844FE21-28A0-48A5-AE0D-71B89DE76DE1}" presName="Ellipse" presStyleLbl="fgAcc1" presStyleIdx="12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EA935B4B-E344-4789-9194-E84DBD44A5D8}" type="pres">
      <dgm:prSet presAssocID="{7844FE21-28A0-48A5-AE0D-71B89DE76DE1}" presName="L2TextContainer" presStyleLbl="revTx" presStyleIdx="22" presStyleCnt="30">
        <dgm:presLayoutVars>
          <dgm:bulletEnabled val="1"/>
        </dgm:presLayoutVars>
      </dgm:prSet>
      <dgm:spPr/>
    </dgm:pt>
    <dgm:pt modelId="{0025F9ED-191F-414B-AACA-23112FBEA3E0}" type="pres">
      <dgm:prSet presAssocID="{7844FE21-28A0-48A5-AE0D-71B89DE76DE1}" presName="L1TextContainer" presStyleLbl="revTx" presStyleIdx="23" presStyleCnt="30">
        <dgm:presLayoutVars>
          <dgm:chMax val="1"/>
          <dgm:chPref val="1"/>
          <dgm:bulletEnabled val="1"/>
        </dgm:presLayoutVars>
      </dgm:prSet>
      <dgm:spPr/>
    </dgm:pt>
    <dgm:pt modelId="{D7A66139-7D25-4C3D-A22C-BA96A8AE396A}" type="pres">
      <dgm:prSet presAssocID="{7844FE21-28A0-48A5-AE0D-71B89DE76DE1}" presName="ConnectLine" presStyleLbl="sibTrans1D1" presStyleIdx="11" presStyleCnt="15"/>
      <dgm:spPr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F32EBB4-9E82-41F7-AF22-31580F573BCB}" type="pres">
      <dgm:prSet presAssocID="{7844FE21-28A0-48A5-AE0D-71B89DE76DE1}" presName="EmptyPlaceHolder" presStyleCnt="0"/>
      <dgm:spPr/>
    </dgm:pt>
    <dgm:pt modelId="{9B24BF21-7336-4406-9645-F4A9B2026DB6}" type="pres">
      <dgm:prSet presAssocID="{1AF2C28E-8638-4161-8DB2-5E3E5663EE69}" presName="spaceBetweenRectangles" presStyleCnt="0"/>
      <dgm:spPr/>
    </dgm:pt>
    <dgm:pt modelId="{B84F04F7-9CE3-4F23-9B67-59AD09395D6F}" type="pres">
      <dgm:prSet presAssocID="{0842393B-1D30-49A6-961E-86B55B0C9275}" presName="composite" presStyleCnt="0"/>
      <dgm:spPr/>
    </dgm:pt>
    <dgm:pt modelId="{23BC4868-49B5-42AF-9E3E-7D75B513774F}" type="pres">
      <dgm:prSet presAssocID="{0842393B-1D30-49A6-961E-86B55B0C9275}" presName="ConnectorPoint" presStyleLbl="lnNode1" presStyleIdx="12" presStyleCnt="15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F35FFE4-B3C0-416A-B357-837646D82028}" type="pres">
      <dgm:prSet presAssocID="{0842393B-1D30-49A6-961E-86B55B0C9275}" presName="DropPinPlaceHolder" presStyleCnt="0"/>
      <dgm:spPr/>
    </dgm:pt>
    <dgm:pt modelId="{5B1E1687-077A-4290-8EF5-F6B1C6BAFA7D}" type="pres">
      <dgm:prSet presAssocID="{0842393B-1D30-49A6-961E-86B55B0C9275}" presName="DropPin" presStyleLbl="alignNode1" presStyleIdx="12" presStyleCnt="15"/>
      <dgm:spPr/>
    </dgm:pt>
    <dgm:pt modelId="{2974787C-7D7F-4930-9353-F6D196AEACAF}" type="pres">
      <dgm:prSet presAssocID="{0842393B-1D30-49A6-961E-86B55B0C9275}" presName="Ellipse" presStyleLbl="fgAcc1" presStyleIdx="13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FE8FC634-4C4F-420C-A353-5F8C500DA387}" type="pres">
      <dgm:prSet presAssocID="{0842393B-1D30-49A6-961E-86B55B0C9275}" presName="L2TextContainer" presStyleLbl="revTx" presStyleIdx="24" presStyleCnt="30">
        <dgm:presLayoutVars>
          <dgm:bulletEnabled val="1"/>
        </dgm:presLayoutVars>
      </dgm:prSet>
      <dgm:spPr/>
    </dgm:pt>
    <dgm:pt modelId="{A9A4D28D-A7C4-4AF0-B1BB-2A4EBACEF914}" type="pres">
      <dgm:prSet presAssocID="{0842393B-1D30-49A6-961E-86B55B0C9275}" presName="L1TextContainer" presStyleLbl="revTx" presStyleIdx="25" presStyleCnt="30">
        <dgm:presLayoutVars>
          <dgm:chMax val="1"/>
          <dgm:chPref val="1"/>
          <dgm:bulletEnabled val="1"/>
        </dgm:presLayoutVars>
      </dgm:prSet>
      <dgm:spPr/>
    </dgm:pt>
    <dgm:pt modelId="{23D6C888-B521-4209-B872-6E1C265EDC87}" type="pres">
      <dgm:prSet presAssocID="{0842393B-1D30-49A6-961E-86B55B0C9275}" presName="ConnectLine" presStyleLbl="sibTrans1D1" presStyleIdx="12" presStyleCnt="15"/>
      <dgm:spPr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0C1D66B-3D88-419D-91ED-EC39DD3351A1}" type="pres">
      <dgm:prSet presAssocID="{0842393B-1D30-49A6-961E-86B55B0C9275}" presName="EmptyPlaceHolder" presStyleCnt="0"/>
      <dgm:spPr/>
    </dgm:pt>
    <dgm:pt modelId="{C23140EF-E913-4099-A545-611D2FC35D88}" type="pres">
      <dgm:prSet presAssocID="{5152042F-4830-4CF0-B47D-CFBD226C54E0}" presName="spaceBetweenRectangles" presStyleCnt="0"/>
      <dgm:spPr/>
    </dgm:pt>
    <dgm:pt modelId="{A591078B-ED54-4780-B7F5-BDBAA02A0A3B}" type="pres">
      <dgm:prSet presAssocID="{958D2552-3CF9-4133-86E9-E189666B0088}" presName="composite" presStyleCnt="0"/>
      <dgm:spPr/>
    </dgm:pt>
    <dgm:pt modelId="{115F263D-C9F6-4900-9746-4DB8E2CB338D}" type="pres">
      <dgm:prSet presAssocID="{958D2552-3CF9-4133-86E9-E189666B0088}" presName="ConnectorPoint" presStyleLbl="lnNode1" presStyleIdx="13" presStyleCnt="15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35E23E5-3416-4A60-B6DB-E29192E3CFEB}" type="pres">
      <dgm:prSet presAssocID="{958D2552-3CF9-4133-86E9-E189666B0088}" presName="DropPinPlaceHolder" presStyleCnt="0"/>
      <dgm:spPr/>
    </dgm:pt>
    <dgm:pt modelId="{BCC8BEA4-7BD3-49C0-8BB6-318E25612CA5}" type="pres">
      <dgm:prSet presAssocID="{958D2552-3CF9-4133-86E9-E189666B0088}" presName="DropPin" presStyleLbl="alignNode1" presStyleIdx="13" presStyleCnt="15"/>
      <dgm:spPr/>
    </dgm:pt>
    <dgm:pt modelId="{12DF5707-9F5E-4007-A297-9D55607E1353}" type="pres">
      <dgm:prSet presAssocID="{958D2552-3CF9-4133-86E9-E189666B0088}" presName="Ellipse" presStyleLbl="fgAcc1" presStyleIdx="14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E80FAE13-1A68-48C1-86BC-6B1C46B42639}" type="pres">
      <dgm:prSet presAssocID="{958D2552-3CF9-4133-86E9-E189666B0088}" presName="L2TextContainer" presStyleLbl="revTx" presStyleIdx="26" presStyleCnt="30">
        <dgm:presLayoutVars>
          <dgm:bulletEnabled val="1"/>
        </dgm:presLayoutVars>
      </dgm:prSet>
      <dgm:spPr/>
    </dgm:pt>
    <dgm:pt modelId="{CBEA5502-8640-4890-A315-DF0AD88452E1}" type="pres">
      <dgm:prSet presAssocID="{958D2552-3CF9-4133-86E9-E189666B0088}" presName="L1TextContainer" presStyleLbl="revTx" presStyleIdx="27" presStyleCnt="30">
        <dgm:presLayoutVars>
          <dgm:chMax val="1"/>
          <dgm:chPref val="1"/>
          <dgm:bulletEnabled val="1"/>
        </dgm:presLayoutVars>
      </dgm:prSet>
      <dgm:spPr/>
    </dgm:pt>
    <dgm:pt modelId="{A795E7D9-F813-4E49-AFAC-CFFF6A4F99B0}" type="pres">
      <dgm:prSet presAssocID="{958D2552-3CF9-4133-86E9-E189666B0088}" presName="ConnectLine" presStyleLbl="sibTrans1D1" presStyleIdx="13" presStyleCnt="15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8BA01736-F929-4AD2-B9E7-384D548A061D}" type="pres">
      <dgm:prSet presAssocID="{958D2552-3CF9-4133-86E9-E189666B0088}" presName="EmptyPlaceHolder" presStyleCnt="0"/>
      <dgm:spPr/>
    </dgm:pt>
    <dgm:pt modelId="{40791186-A36A-438F-B4E0-A90C024A2681}" type="pres">
      <dgm:prSet presAssocID="{A735AEBF-706B-4DD4-A3FB-2128A6E8A7F7}" presName="spaceBetweenRectangles" presStyleCnt="0"/>
      <dgm:spPr/>
    </dgm:pt>
    <dgm:pt modelId="{6108089C-1B20-436E-80AD-F5DB6A6956F3}" type="pres">
      <dgm:prSet presAssocID="{ACBC5666-540A-485C-8EAC-A95A14F5E976}" presName="composite" presStyleCnt="0"/>
      <dgm:spPr/>
    </dgm:pt>
    <dgm:pt modelId="{85912523-8585-4517-A97C-36C9F2F5AD9D}" type="pres">
      <dgm:prSet presAssocID="{ACBC5666-540A-485C-8EAC-A95A14F5E976}" presName="ConnectorPoint" presStyleLbl="lnNode1" presStyleIdx="14" presStyleCnt="15"/>
      <dgm:spPr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AA9EF69-4616-46C7-AA54-434EACCF049B}" type="pres">
      <dgm:prSet presAssocID="{ACBC5666-540A-485C-8EAC-A95A14F5E976}" presName="DropPinPlaceHolder" presStyleCnt="0"/>
      <dgm:spPr/>
    </dgm:pt>
    <dgm:pt modelId="{17DB30BE-915C-4884-BC96-8657BD036583}" type="pres">
      <dgm:prSet presAssocID="{ACBC5666-540A-485C-8EAC-A95A14F5E976}" presName="DropPin" presStyleLbl="alignNode1" presStyleIdx="14" presStyleCnt="15"/>
      <dgm:spPr/>
    </dgm:pt>
    <dgm:pt modelId="{7F8FB9B8-2FA9-4E10-8F14-454234172D2E}" type="pres">
      <dgm:prSet presAssocID="{ACBC5666-540A-485C-8EAC-A95A14F5E976}" presName="Ellipse" presStyleLbl="fgAcc1" presStyleIdx="15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28B55BCB-8DB9-4270-AD3C-63155B5B0A63}" type="pres">
      <dgm:prSet presAssocID="{ACBC5666-540A-485C-8EAC-A95A14F5E976}" presName="L2TextContainer" presStyleLbl="revTx" presStyleIdx="28" presStyleCnt="30">
        <dgm:presLayoutVars>
          <dgm:bulletEnabled val="1"/>
        </dgm:presLayoutVars>
      </dgm:prSet>
      <dgm:spPr/>
    </dgm:pt>
    <dgm:pt modelId="{7F376ACA-CF90-4D51-8B16-594B03B384EE}" type="pres">
      <dgm:prSet presAssocID="{ACBC5666-540A-485C-8EAC-A95A14F5E976}" presName="L1TextContainer" presStyleLbl="revTx" presStyleIdx="29" presStyleCnt="30">
        <dgm:presLayoutVars>
          <dgm:chMax val="1"/>
          <dgm:chPref val="1"/>
          <dgm:bulletEnabled val="1"/>
        </dgm:presLayoutVars>
      </dgm:prSet>
      <dgm:spPr/>
    </dgm:pt>
    <dgm:pt modelId="{1843D78F-9CAF-481B-92FF-EB787D730321}" type="pres">
      <dgm:prSet presAssocID="{ACBC5666-540A-485C-8EAC-A95A14F5E976}" presName="ConnectLine" presStyleLbl="sibTrans1D1" presStyleIdx="14" presStyleCnt="15"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8AF633F-220B-4DF2-B511-D036F8D8140B}" type="pres">
      <dgm:prSet presAssocID="{ACBC5666-540A-485C-8EAC-A95A14F5E976}" presName="EmptyPlaceHolder" presStyleCnt="0"/>
      <dgm:spPr/>
    </dgm:pt>
  </dgm:ptLst>
  <dgm:cxnLst>
    <dgm:cxn modelId="{AA25F510-C71B-4431-A887-78FFA33E4A1D}" type="presOf" srcId="{49DD4B75-F8D4-4BC9-B83C-B243F5D19F3A}" destId="{28B55BCB-8DB9-4270-AD3C-63155B5B0A63}" srcOrd="0" destOrd="0" presId="urn:microsoft.com/office/officeart/2017/3/layout/DropPinTimeline"/>
    <dgm:cxn modelId="{9B39E111-6A8A-42B0-B49C-B1E14638EEFD}" srcId="{ACBC5666-540A-485C-8EAC-A95A14F5E976}" destId="{49DD4B75-F8D4-4BC9-B83C-B243F5D19F3A}" srcOrd="0" destOrd="0" parTransId="{AA87D20A-F7E4-4B7D-B92B-2534261318B0}" sibTransId="{2BF1EF4D-C918-4B36-801C-81DB3F897798}"/>
    <dgm:cxn modelId="{F06FA218-C5F1-44FD-B1A5-3AA9906E3B8E}" srcId="{7844FE21-28A0-48A5-AE0D-71B89DE76DE1}" destId="{C3577082-F986-40F3-81A4-81D7D0481365}" srcOrd="0" destOrd="0" parTransId="{29BC0E80-EB4A-4DF8-8CE1-0DF60F910274}" sibTransId="{FAF58EAC-2CCC-4E19-A93A-2010E16CFCF8}"/>
    <dgm:cxn modelId="{DD465920-B9F8-4AA5-B061-9F5D3AC3442E}" type="presOf" srcId="{76A23FBD-F69D-44DA-AF0D-C6F9A3C6D79F}" destId="{458DEE1A-F96E-453B-B54A-F1ADF1018215}" srcOrd="0" destOrd="0" presId="urn:microsoft.com/office/officeart/2017/3/layout/DropPinTimeline"/>
    <dgm:cxn modelId="{034DE022-809F-4A28-9796-0EF2AB60A9A8}" type="presOf" srcId="{125C2F09-7ACC-4382-AA77-D8E777781572}" destId="{6330AAE7-A214-46AE-B051-7D40EB943B78}" srcOrd="0" destOrd="0" presId="urn:microsoft.com/office/officeart/2017/3/layout/DropPinTimeline"/>
    <dgm:cxn modelId="{699B572C-DBC2-4BCB-8C4B-67043E8C2F0A}" srcId="{5FDE563A-780E-48A3-9C93-E5E64F6691CE}" destId="{77D20310-2D58-4295-BED1-A87562A1FECA}" srcOrd="0" destOrd="0" parTransId="{16E3287D-3F9A-4CBD-8797-18712284656D}" sibTransId="{F5F8EBF7-FD49-47A2-A6FE-F405D8087EE4}"/>
    <dgm:cxn modelId="{CE886F34-8A68-40D2-8F38-30726F366C89}" type="presOf" srcId="{7844FE21-28A0-48A5-AE0D-71B89DE76DE1}" destId="{0025F9ED-191F-414B-AACA-23112FBEA3E0}" srcOrd="0" destOrd="0" presId="urn:microsoft.com/office/officeart/2017/3/layout/DropPinTimeline"/>
    <dgm:cxn modelId="{74A51237-52AA-4585-B02F-F2F4008C3D14}" srcId="{7844FE21-28A0-48A5-AE0D-71B89DE76DE1}" destId="{E121BEE8-48B4-4576-A05C-4CCD0914E4D4}" srcOrd="1" destOrd="0" parTransId="{15A6BDBD-F22D-46D3-A6E0-C1A42494883E}" sibTransId="{3080944C-36AE-4A07-9366-D1BC00C392BC}"/>
    <dgm:cxn modelId="{0205CF38-4D99-458E-A7B3-E233F359DB1D}" type="presOf" srcId="{3FAED8E2-E6F8-4D85-92FA-F24020C73C20}" destId="{6A21BD45-4095-4C06-ACF3-C8A7FC5A12FB}" srcOrd="0" destOrd="0" presId="urn:microsoft.com/office/officeart/2017/3/layout/DropPinTimeline"/>
    <dgm:cxn modelId="{96A05B3B-168C-4460-B711-79B0EBBD2BBC}" srcId="{2031E9D5-1455-4050-86B4-8808BFE91E2E}" destId="{958D2552-3CF9-4133-86E9-E189666B0088}" srcOrd="13" destOrd="0" parTransId="{EB08AFBD-B8B4-4617-A9C8-BB41E3787879}" sibTransId="{A735AEBF-706B-4DD4-A3FB-2128A6E8A7F7}"/>
    <dgm:cxn modelId="{7CDEC53F-8F0C-42F4-84DE-50560D88DE21}" type="presOf" srcId="{125026AD-8319-42CF-A804-58F3CEAE8338}" destId="{43265A95-ABC5-4675-A97B-C888BCC6E189}" srcOrd="0" destOrd="0" presId="urn:microsoft.com/office/officeart/2017/3/layout/DropPinTimeline"/>
    <dgm:cxn modelId="{6AF9785C-55AB-472E-B21E-4BDB0259F8F5}" srcId="{2031E9D5-1455-4050-86B4-8808BFE91E2E}" destId="{F65AEE44-8071-4B98-9C80-5ECBA4F67626}" srcOrd="8" destOrd="0" parTransId="{3B00192F-F4AE-44BE-BAE7-60F30D740E2F}" sibTransId="{01BF2EC7-6361-43AA-82C8-D9C39A183214}"/>
    <dgm:cxn modelId="{6112085E-EB60-47B6-A400-32375CE24820}" type="presOf" srcId="{D532D2ED-1DA9-4D25-A79F-7C2889158226}" destId="{8B0EF2A6-97A1-4816-84D1-E241A2893575}" srcOrd="0" destOrd="0" presId="urn:microsoft.com/office/officeart/2017/3/layout/DropPinTimeline"/>
    <dgm:cxn modelId="{66DA435E-CC25-4EB5-BD6F-4388E4258862}" srcId="{10FF7464-45E5-47D6-821C-A2BCA3722761}" destId="{C34D276C-8A83-4178-989A-2EF72E86C49A}" srcOrd="0" destOrd="0" parTransId="{EBB3B038-06F5-4147-BBDE-1201D0BABF24}" sibTransId="{12938916-4105-47F3-BC29-D267893A77C5}"/>
    <dgm:cxn modelId="{C6654166-B17A-49BF-9EAA-271E70681F95}" srcId="{2031E9D5-1455-4050-86B4-8808BFE91E2E}" destId="{ACBC5666-540A-485C-8EAC-A95A14F5E976}" srcOrd="14" destOrd="0" parTransId="{382BA175-2296-42D1-8C32-92171678049A}" sibTransId="{2A8C00C2-67DE-4F5E-A1E3-0BAE9D25903A}"/>
    <dgm:cxn modelId="{14766766-B928-429C-B84E-644679454B8F}" type="presOf" srcId="{F65AEE44-8071-4B98-9C80-5ECBA4F67626}" destId="{894784F3-B52C-40A2-84ED-2BE68B6D639A}" srcOrd="0" destOrd="0" presId="urn:microsoft.com/office/officeart/2017/3/layout/DropPinTimeline"/>
    <dgm:cxn modelId="{007B5F47-2B06-42E9-BDC4-6943648AE41A}" type="presOf" srcId="{C34D276C-8A83-4178-989A-2EF72E86C49A}" destId="{F0F948DE-3357-47F6-928D-5464E4CB48F5}" srcOrd="0" destOrd="0" presId="urn:microsoft.com/office/officeart/2017/3/layout/DropPinTimeline"/>
    <dgm:cxn modelId="{6E146669-27B3-4B74-88AC-3E3E9C4789A0}" type="presOf" srcId="{8C71EC8E-C0DE-447C-B27B-44838BA61CFE}" destId="{8E350942-B69B-4E59-8070-7770BA583AE0}" srcOrd="0" destOrd="0" presId="urn:microsoft.com/office/officeart/2017/3/layout/DropPinTimeline"/>
    <dgm:cxn modelId="{4A96746A-1343-42D9-86AC-FAD56B20EAB3}" type="presOf" srcId="{EB8231DD-FE9D-4B31-A590-2FA7E53D9499}" destId="{108D8F53-11C9-49AE-9A53-3B00B03CBDF7}" srcOrd="0" destOrd="0" presId="urn:microsoft.com/office/officeart/2017/3/layout/DropPinTimeline"/>
    <dgm:cxn modelId="{85026B4B-038F-46E2-B3BC-F9C1FD4721F8}" srcId="{2031E9D5-1455-4050-86B4-8808BFE91E2E}" destId="{EB8231DD-FE9D-4B31-A590-2FA7E53D9499}" srcOrd="9" destOrd="0" parTransId="{145BCF51-528F-423E-93C1-D299A21C03B8}" sibTransId="{4AF86346-6EB2-4B60-AD38-BEC3D038E7B4}"/>
    <dgm:cxn modelId="{2A84716C-D294-436F-92BC-6C2E1549C673}" srcId="{958D2552-3CF9-4133-86E9-E189666B0088}" destId="{8B9891BA-9960-4C17-A112-8FC00CB1AF13}" srcOrd="0" destOrd="0" parTransId="{B2E8D739-A020-4F6C-BD2C-8511C8B820F2}" sibTransId="{747AB4B4-414A-4DB6-A090-0C657B5A2997}"/>
    <dgm:cxn modelId="{C30E0B6F-44CD-4AF0-B07E-8AC4584D58CD}" type="presOf" srcId="{2031E9D5-1455-4050-86B4-8808BFE91E2E}" destId="{9638B8FC-716C-42DF-8034-C61914BA7A72}" srcOrd="0" destOrd="0" presId="urn:microsoft.com/office/officeart/2017/3/layout/DropPinTimeline"/>
    <dgm:cxn modelId="{D0E80450-065B-4CE5-BEE8-6EF00711DE26}" type="presOf" srcId="{A15CF646-E185-41AA-BDC7-DD51AC8097DB}" destId="{0A612DCD-B95D-463D-A660-0C718F29B11E}" srcOrd="0" destOrd="0" presId="urn:microsoft.com/office/officeart/2017/3/layout/DropPinTimeline"/>
    <dgm:cxn modelId="{6B2AF150-F612-4E6C-AEA5-F2C9BDC4D59F}" type="presOf" srcId="{22C00CAE-122E-473C-BA05-046BF5D1EBF5}" destId="{46B05C8F-BD3B-4FAD-B071-54FD93725C19}" srcOrd="0" destOrd="0" presId="urn:microsoft.com/office/officeart/2017/3/layout/DropPinTimeline"/>
    <dgm:cxn modelId="{71576251-74F6-4DA0-BDF5-26B40E42C052}" srcId="{2031E9D5-1455-4050-86B4-8808BFE91E2E}" destId="{0842393B-1D30-49A6-961E-86B55B0C9275}" srcOrd="12" destOrd="0" parTransId="{7768F34E-9C09-4AEF-A229-3BB77667FFB4}" sibTransId="{5152042F-4830-4CF0-B47D-CFBD226C54E0}"/>
    <dgm:cxn modelId="{0A08ED73-5AF5-4456-B159-5FB44629E339}" srcId="{11643FBA-946D-4B80-B430-2B62936C9C99}" destId="{F3F0E99C-1721-4621-BA81-080391EC0A14}" srcOrd="0" destOrd="0" parTransId="{B33F82C0-2C44-4608-A6B0-B87FB5816FC7}" sibTransId="{346AF155-E503-492D-8CE0-AF93BCC90B12}"/>
    <dgm:cxn modelId="{975C4756-BE76-44BC-8B47-2AF8DA8CBDAE}" srcId="{2031E9D5-1455-4050-86B4-8808BFE91E2E}" destId="{10FF7464-45E5-47D6-821C-A2BCA3722761}" srcOrd="6" destOrd="0" parTransId="{F9F5882A-04AF-43DB-9F0E-D8218936EAF7}" sibTransId="{AFE2347B-38B0-43E2-A4A3-6370910538BB}"/>
    <dgm:cxn modelId="{E142CA58-4AA4-46CB-A46E-A39C877AA58B}" type="presOf" srcId="{5FDE563A-780E-48A3-9C93-E5E64F6691CE}" destId="{7C5EFC42-A958-424D-8E90-1FC03A61ACE3}" srcOrd="0" destOrd="0" presId="urn:microsoft.com/office/officeart/2017/3/layout/DropPinTimeline"/>
    <dgm:cxn modelId="{19F8387E-AA56-49D4-A879-6415A83FDF10}" srcId="{FF152953-8BE6-4C60-BD25-1069E374D751}" destId="{A15CF646-E185-41AA-BDC7-DD51AC8097DB}" srcOrd="0" destOrd="0" parTransId="{12F67F40-FBA3-42B9-A9F0-DD673A185D7D}" sibTransId="{D112DFFA-FB01-4C37-8E4D-7AD0F22A4452}"/>
    <dgm:cxn modelId="{D6842D81-76AB-4C0B-9EBB-208236383DB2}" srcId="{2031E9D5-1455-4050-86B4-8808BFE91E2E}" destId="{4CE180B7-58E8-41B2-A5FC-1A250FDB5514}" srcOrd="5" destOrd="0" parTransId="{76A93F50-AEA9-47C7-9C6D-5FF9F20BAE39}" sibTransId="{645469A2-0128-4C9F-A586-D3747232D6E5}"/>
    <dgm:cxn modelId="{03C88A88-AC78-4E97-90AD-4ADDD3A2A01F}" srcId="{3FAED8E2-E6F8-4D85-92FA-F24020C73C20}" destId="{22C00CAE-122E-473C-BA05-046BF5D1EBF5}" srcOrd="0" destOrd="0" parTransId="{4EE185EA-27AF-445A-9552-B14B002F891D}" sibTransId="{9729669C-5098-4D31-80F7-F3033247AE3A}"/>
    <dgm:cxn modelId="{37728090-D289-41EB-94CC-72EF151FE00A}" type="presOf" srcId="{FA058B30-46EE-4D11-B041-E1D57AFE1A35}" destId="{106CEBD0-2747-4DEF-90F9-29FACAF87D6E}" srcOrd="0" destOrd="0" presId="urn:microsoft.com/office/officeart/2017/3/layout/DropPinTimeline"/>
    <dgm:cxn modelId="{BEFCF895-F2ED-4948-AAE9-06E45443DEA0}" srcId="{2031E9D5-1455-4050-86B4-8808BFE91E2E}" destId="{3FAED8E2-E6F8-4D85-92FA-F24020C73C20}" srcOrd="2" destOrd="0" parTransId="{61538217-BE4A-4A1B-AA0D-10E5BF567CDE}" sibTransId="{FF0B5BE2-39B9-4C79-8E5C-CEA688E6FCC2}"/>
    <dgm:cxn modelId="{F53B3E98-20F9-4A87-96F6-204DDA05AF8D}" srcId="{2031E9D5-1455-4050-86B4-8808BFE91E2E}" destId="{FF152953-8BE6-4C60-BD25-1069E374D751}" srcOrd="3" destOrd="0" parTransId="{058D8583-401E-4231-ADEC-24446BEEF2B7}" sibTransId="{51E488EF-C6D1-4A50-A659-28F388BCFEED}"/>
    <dgm:cxn modelId="{624E3D99-5401-4997-B251-FB04553EA8B5}" srcId="{EB8231DD-FE9D-4B31-A590-2FA7E53D9499}" destId="{9FC345B8-34C3-42C3-830C-664B0CF55C67}" srcOrd="0" destOrd="0" parTransId="{4332DBDC-6257-4FF7-924D-416D7DE4B72F}" sibTransId="{B9D8BE8D-7FF2-4EC1-AC9C-664B576D8B70}"/>
    <dgm:cxn modelId="{D24A5C9C-AD04-4642-B887-7761FF4E62A0}" type="presOf" srcId="{C3577082-F986-40F3-81A4-81D7D0481365}" destId="{EA935B4B-E344-4789-9194-E84DBD44A5D8}" srcOrd="0" destOrd="0" presId="urn:microsoft.com/office/officeart/2017/3/layout/DropPinTimeline"/>
    <dgm:cxn modelId="{C512C39C-5B90-46F3-9756-A487C72C4B16}" type="presOf" srcId="{8B9891BA-9960-4C17-A112-8FC00CB1AF13}" destId="{E80FAE13-1A68-48C1-86BC-6B1C46B42639}" srcOrd="0" destOrd="0" presId="urn:microsoft.com/office/officeart/2017/3/layout/DropPinTimeline"/>
    <dgm:cxn modelId="{3F5EF19D-DD47-4DF4-9B58-4428F75DCBAD}" type="presOf" srcId="{9FC345B8-34C3-42C3-830C-664B0CF55C67}" destId="{1BDB7BA2-5EBB-4C48-AC0E-8988B973A317}" srcOrd="0" destOrd="0" presId="urn:microsoft.com/office/officeart/2017/3/layout/DropPinTimeline"/>
    <dgm:cxn modelId="{8A2592A0-E7A9-4CD9-ABC3-7D78E76F01BF}" type="presOf" srcId="{77D20310-2D58-4295-BED1-A87562A1FECA}" destId="{7777D7D4-D375-4D1E-9127-CEC8EC773EB6}" srcOrd="0" destOrd="0" presId="urn:microsoft.com/office/officeart/2017/3/layout/DropPinTimeline"/>
    <dgm:cxn modelId="{385BB5A4-4A5F-46ED-BDF3-31360831E2FA}" srcId="{D532D2ED-1DA9-4D25-A79F-7C2889158226}" destId="{17049998-E50B-43A3-98AA-11A98ED8B77C}" srcOrd="0" destOrd="0" parTransId="{917F9CAF-A057-47F7-B9F2-8C18C6106FE1}" sibTransId="{2B8CB506-1F0C-4105-83C2-062E45C630A7}"/>
    <dgm:cxn modelId="{3FCC64A5-0347-41D1-9EFB-EEA83260672B}" srcId="{0842393B-1D30-49A6-961E-86B55B0C9275}" destId="{A7F3DA78-10C3-47F2-A9CC-CBDE0EDCBF0F}" srcOrd="0" destOrd="0" parTransId="{484F08DB-091B-452E-B949-2641470E7998}" sibTransId="{EB22B0BB-DC1A-4347-8D46-F6E5820523A8}"/>
    <dgm:cxn modelId="{1BAE20A8-1013-4FD5-889D-88714C02EDBD}" type="presOf" srcId="{17049998-E50B-43A3-98AA-11A98ED8B77C}" destId="{40BACFD1-353A-4BCA-9126-CEFCD6C93B70}" srcOrd="0" destOrd="0" presId="urn:microsoft.com/office/officeart/2017/3/layout/DropPinTimeline"/>
    <dgm:cxn modelId="{B4A336AC-2358-4CBD-9415-55A42F4E477F}" type="presOf" srcId="{10FF7464-45E5-47D6-821C-A2BCA3722761}" destId="{FC010BEE-C80B-4597-AFEA-BD0CC97F8428}" srcOrd="0" destOrd="0" presId="urn:microsoft.com/office/officeart/2017/3/layout/DropPinTimeline"/>
    <dgm:cxn modelId="{51C954AC-908F-401D-A554-17BE88954CE7}" type="presOf" srcId="{F3F0E99C-1721-4621-BA81-080391EC0A14}" destId="{E080949A-34D4-4D6E-892C-40F24DC5D766}" srcOrd="0" destOrd="0" presId="urn:microsoft.com/office/officeart/2017/3/layout/DropPinTimeline"/>
    <dgm:cxn modelId="{6D8376B2-C0D4-4882-9C5B-22D451B01AA6}" type="presOf" srcId="{0842393B-1D30-49A6-961E-86B55B0C9275}" destId="{A9A4D28D-A7C4-4AF0-B1BB-2A4EBACEF914}" srcOrd="0" destOrd="0" presId="urn:microsoft.com/office/officeart/2017/3/layout/DropPinTimeline"/>
    <dgm:cxn modelId="{E5958FB2-FD57-4F16-B869-788C0B913EF8}" type="presOf" srcId="{A7F3DA78-10C3-47F2-A9CC-CBDE0EDCBF0F}" destId="{FE8FC634-4C4F-420C-A353-5F8C500DA387}" srcOrd="0" destOrd="0" presId="urn:microsoft.com/office/officeart/2017/3/layout/DropPinTimeline"/>
    <dgm:cxn modelId="{4C31B9B6-8B5C-48C9-8DC9-7DFAF02DFFAE}" srcId="{4CE180B7-58E8-41B2-A5FC-1A250FDB5514}" destId="{125026AD-8319-42CF-A804-58F3CEAE8338}" srcOrd="0" destOrd="0" parTransId="{4792C82D-1220-4CD4-9036-31FE2ACD065D}" sibTransId="{D181A93E-7C8D-492E-8F1F-F92A8E8F3DB6}"/>
    <dgm:cxn modelId="{844403BB-5F99-4835-B3A1-EB9089FFE5B6}" type="presOf" srcId="{A1594066-14F4-47B9-AECD-82C31B2CEB44}" destId="{46AC7ED7-0317-4012-B0FA-7DF2F8D2EFD3}" srcOrd="0" destOrd="0" presId="urn:microsoft.com/office/officeart/2017/3/layout/DropPinTimeline"/>
    <dgm:cxn modelId="{D707A4D4-917D-43ED-B98B-D5CAB78F8E30}" type="presOf" srcId="{ACBC5666-540A-485C-8EAC-A95A14F5E976}" destId="{7F376ACA-CF90-4D51-8B16-594B03B384EE}" srcOrd="0" destOrd="0" presId="urn:microsoft.com/office/officeart/2017/3/layout/DropPinTimeline"/>
    <dgm:cxn modelId="{8B3FD0DC-6A36-4739-80C9-9ED7D331D233}" type="presOf" srcId="{11643FBA-946D-4B80-B430-2B62936C9C99}" destId="{226E2FC0-9170-4BE3-9184-28317FF9A0B1}" srcOrd="0" destOrd="0" presId="urn:microsoft.com/office/officeart/2017/3/layout/DropPinTimeline"/>
    <dgm:cxn modelId="{00AA5BDF-15B6-4894-9B0F-2BCE260DA22F}" srcId="{2031E9D5-1455-4050-86B4-8808BFE91E2E}" destId="{125C2F09-7ACC-4382-AA77-D8E777781572}" srcOrd="4" destOrd="0" parTransId="{04E3BEAB-E76E-495A-9E02-761ACFD2C171}" sibTransId="{272137B8-FF24-4D06-A64F-FDFEA53BDD8A}"/>
    <dgm:cxn modelId="{7F4B7CDF-35D5-4152-A0A3-E54E00BC50A3}" srcId="{2031E9D5-1455-4050-86B4-8808BFE91E2E}" destId="{7844FE21-28A0-48A5-AE0D-71B89DE76DE1}" srcOrd="11" destOrd="0" parTransId="{5ED846F6-1226-49EA-A207-9E4274990711}" sibTransId="{1AF2C28E-8638-4161-8DB2-5E3E5663EE69}"/>
    <dgm:cxn modelId="{F824EEDF-47E6-4B29-81EF-94966975439E}" srcId="{F65AEE44-8071-4B98-9C80-5ECBA4F67626}" destId="{76A23FBD-F69D-44DA-AF0D-C6F9A3C6D79F}" srcOrd="0" destOrd="0" parTransId="{C48589FF-4C1A-4C3C-B318-801C8F8797BD}" sibTransId="{F249E0B6-10C4-4D5F-99C4-E549DFF4A000}"/>
    <dgm:cxn modelId="{5A8542E0-8636-42A8-9D71-377C5A451875}" srcId="{2031E9D5-1455-4050-86B4-8808BFE91E2E}" destId="{11643FBA-946D-4B80-B430-2B62936C9C99}" srcOrd="0" destOrd="0" parTransId="{A1424C06-35E1-4CFC-B3DD-C7E26E1BA2BF}" sibTransId="{F78C14B6-CA2D-46D3-9F99-D857D4FD47D0}"/>
    <dgm:cxn modelId="{DB32FAE2-E76D-4BFF-B52C-0C74A3AEA2FC}" srcId="{2031E9D5-1455-4050-86B4-8808BFE91E2E}" destId="{8C71EC8E-C0DE-447C-B27B-44838BA61CFE}" srcOrd="1" destOrd="0" parTransId="{3C24D921-C208-4021-9EB7-1FFA656CB8F4}" sibTransId="{CFC1815B-11AC-464E-829C-7C79D36E4C14}"/>
    <dgm:cxn modelId="{05010AEC-33A8-4A0F-8241-814236AAC543}" srcId="{2031E9D5-1455-4050-86B4-8808BFE91E2E}" destId="{D532D2ED-1DA9-4D25-A79F-7C2889158226}" srcOrd="7" destOrd="0" parTransId="{983E964C-BCD3-4376-9BF9-955C0058C59F}" sibTransId="{4FFBA59C-2270-41D8-81B1-8630EB3DACD0}"/>
    <dgm:cxn modelId="{E8AFD9EF-79DA-4993-8CC9-AA884626D766}" type="presOf" srcId="{FF152953-8BE6-4C60-BD25-1069E374D751}" destId="{F0970A79-D874-4FD1-AA8F-5D48D7D80A18}" srcOrd="0" destOrd="0" presId="urn:microsoft.com/office/officeart/2017/3/layout/DropPinTimeline"/>
    <dgm:cxn modelId="{ED4058F2-BA0E-4CCB-B10B-4F948A255319}" srcId="{8C71EC8E-C0DE-447C-B27B-44838BA61CFE}" destId="{FA058B30-46EE-4D11-B041-E1D57AFE1A35}" srcOrd="0" destOrd="0" parTransId="{9C711A70-2EE5-4718-B384-8010A7D82CEE}" sibTransId="{19213AF3-A479-4795-B3AA-4C8ACD0A46A0}"/>
    <dgm:cxn modelId="{F5687CF2-A7E4-4295-A935-880287333AE2}" type="presOf" srcId="{958D2552-3CF9-4133-86E9-E189666B0088}" destId="{CBEA5502-8640-4890-A315-DF0AD88452E1}" srcOrd="0" destOrd="0" presId="urn:microsoft.com/office/officeart/2017/3/layout/DropPinTimeline"/>
    <dgm:cxn modelId="{5B3CDCF7-00E8-4B97-A8D6-9569397E6C33}" type="presOf" srcId="{E121BEE8-48B4-4576-A05C-4CCD0914E4D4}" destId="{EA935B4B-E344-4789-9194-E84DBD44A5D8}" srcOrd="0" destOrd="1" presId="urn:microsoft.com/office/officeart/2017/3/layout/DropPinTimeline"/>
    <dgm:cxn modelId="{BDBA36F9-A297-4028-8690-CC4B6840CB55}" type="presOf" srcId="{4CE180B7-58E8-41B2-A5FC-1A250FDB5514}" destId="{E6E53B8C-606A-4902-B1DB-7EA38FE4F7A4}" srcOrd="0" destOrd="0" presId="urn:microsoft.com/office/officeart/2017/3/layout/DropPinTimeline"/>
    <dgm:cxn modelId="{F32A04FC-8918-44FB-B599-67326F01CCF4}" srcId="{125C2F09-7ACC-4382-AA77-D8E777781572}" destId="{A1594066-14F4-47B9-AECD-82C31B2CEB44}" srcOrd="0" destOrd="0" parTransId="{BAF566E8-D747-40D4-A136-246F3FD3656A}" sibTransId="{84E7D071-2CC6-436C-83E9-5E52568F27E8}"/>
    <dgm:cxn modelId="{662B5EFE-2B02-4DDE-A2AB-F0030824FFB1}" srcId="{2031E9D5-1455-4050-86B4-8808BFE91E2E}" destId="{5FDE563A-780E-48A3-9C93-E5E64F6691CE}" srcOrd="10" destOrd="0" parTransId="{08CB90DC-982B-41E2-B956-D5113E222E47}" sibTransId="{5BAB54E0-99B8-4CF3-8F72-3176E2724B0A}"/>
    <dgm:cxn modelId="{5871D7E5-4ACF-4A49-BAD9-1DB3F7236643}" type="presParOf" srcId="{9638B8FC-716C-42DF-8034-C61914BA7A72}" destId="{8AF8E8B4-7E81-4863-A950-1B79C46E32BA}" srcOrd="0" destOrd="0" presId="urn:microsoft.com/office/officeart/2017/3/layout/DropPinTimeline"/>
    <dgm:cxn modelId="{6288C792-761E-4C9F-BD49-2671421F2304}" type="presParOf" srcId="{9638B8FC-716C-42DF-8034-C61914BA7A72}" destId="{5769BFB2-7275-4A50-BDE6-74A6AAFB4E7F}" srcOrd="1" destOrd="0" presId="urn:microsoft.com/office/officeart/2017/3/layout/DropPinTimeline"/>
    <dgm:cxn modelId="{551FB259-B2AB-4678-ACA2-6CF2F219EB00}" type="presParOf" srcId="{5769BFB2-7275-4A50-BDE6-74A6AAFB4E7F}" destId="{F712AC22-F66C-491C-8DA1-254AECD11FA3}" srcOrd="0" destOrd="0" presId="urn:microsoft.com/office/officeart/2017/3/layout/DropPinTimeline"/>
    <dgm:cxn modelId="{1D0AB37B-F0CC-4432-8919-52434000B772}" type="presParOf" srcId="{F712AC22-F66C-491C-8DA1-254AECD11FA3}" destId="{B35B9F0D-751C-412E-80E9-C155E8209FD1}" srcOrd="0" destOrd="0" presId="urn:microsoft.com/office/officeart/2017/3/layout/DropPinTimeline"/>
    <dgm:cxn modelId="{6BCC8992-0EE1-4D3D-84D7-FD13AD0AAF38}" type="presParOf" srcId="{F712AC22-F66C-491C-8DA1-254AECD11FA3}" destId="{4DDFD432-7F03-40CA-8FAE-22650234DD37}" srcOrd="1" destOrd="0" presId="urn:microsoft.com/office/officeart/2017/3/layout/DropPinTimeline"/>
    <dgm:cxn modelId="{8C245F9B-607F-4E9D-BCC2-7C77D8304620}" type="presParOf" srcId="{4DDFD432-7F03-40CA-8FAE-22650234DD37}" destId="{636477D7-4D97-4DBF-A5D0-2B4AB221276D}" srcOrd="0" destOrd="0" presId="urn:microsoft.com/office/officeart/2017/3/layout/DropPinTimeline"/>
    <dgm:cxn modelId="{D6ED5E97-4E3D-4289-8696-34111D2775AB}" type="presParOf" srcId="{4DDFD432-7F03-40CA-8FAE-22650234DD37}" destId="{2B735581-F41C-43A2-861F-55B451E5C437}" srcOrd="1" destOrd="0" presId="urn:microsoft.com/office/officeart/2017/3/layout/DropPinTimeline"/>
    <dgm:cxn modelId="{DDADC19C-667D-4BF0-A759-3CD8FF3D2B80}" type="presParOf" srcId="{F712AC22-F66C-491C-8DA1-254AECD11FA3}" destId="{E080949A-34D4-4D6E-892C-40F24DC5D766}" srcOrd="2" destOrd="0" presId="urn:microsoft.com/office/officeart/2017/3/layout/DropPinTimeline"/>
    <dgm:cxn modelId="{AC570923-03FE-4DD9-88BD-1ADA4B76D116}" type="presParOf" srcId="{F712AC22-F66C-491C-8DA1-254AECD11FA3}" destId="{226E2FC0-9170-4BE3-9184-28317FF9A0B1}" srcOrd="3" destOrd="0" presId="urn:microsoft.com/office/officeart/2017/3/layout/DropPinTimeline"/>
    <dgm:cxn modelId="{6B564359-3BBB-4304-85F4-D0F048B5CBDA}" type="presParOf" srcId="{F712AC22-F66C-491C-8DA1-254AECD11FA3}" destId="{E37489FA-14A7-495F-ABE1-12B59BE990EB}" srcOrd="4" destOrd="0" presId="urn:microsoft.com/office/officeart/2017/3/layout/DropPinTimeline"/>
    <dgm:cxn modelId="{1ABBC563-9BDB-43B2-B2BF-4826BA4154E8}" type="presParOf" srcId="{F712AC22-F66C-491C-8DA1-254AECD11FA3}" destId="{78BBF7DD-57C3-49C0-A919-D0CA71EB8E48}" srcOrd="5" destOrd="0" presId="urn:microsoft.com/office/officeart/2017/3/layout/DropPinTimeline"/>
    <dgm:cxn modelId="{A158834A-B682-4839-9791-FC63792699C3}" type="presParOf" srcId="{5769BFB2-7275-4A50-BDE6-74A6AAFB4E7F}" destId="{D54008AE-9429-4BA1-83C1-4FC7E46E4892}" srcOrd="1" destOrd="0" presId="urn:microsoft.com/office/officeart/2017/3/layout/DropPinTimeline"/>
    <dgm:cxn modelId="{30DE269C-58E6-471F-8EC9-39092F394A9E}" type="presParOf" srcId="{5769BFB2-7275-4A50-BDE6-74A6AAFB4E7F}" destId="{7B66EDF7-0A1E-4B76-A757-D6B7018506B5}" srcOrd="2" destOrd="0" presId="urn:microsoft.com/office/officeart/2017/3/layout/DropPinTimeline"/>
    <dgm:cxn modelId="{C3DAAD88-FD17-41F0-BFBE-4B862B85A0F2}" type="presParOf" srcId="{7B66EDF7-0A1E-4B76-A757-D6B7018506B5}" destId="{E5F7515F-C36C-4D08-8C8B-9BB0FB9B42CC}" srcOrd="0" destOrd="0" presId="urn:microsoft.com/office/officeart/2017/3/layout/DropPinTimeline"/>
    <dgm:cxn modelId="{30CBA572-25DE-4A5C-9CBE-443C16B15946}" type="presParOf" srcId="{7B66EDF7-0A1E-4B76-A757-D6B7018506B5}" destId="{E1B64429-6CF8-41FB-8270-FB5AAF622567}" srcOrd="1" destOrd="0" presId="urn:microsoft.com/office/officeart/2017/3/layout/DropPinTimeline"/>
    <dgm:cxn modelId="{35154E7E-A297-4AFD-AE69-D271D99C6224}" type="presParOf" srcId="{E1B64429-6CF8-41FB-8270-FB5AAF622567}" destId="{F86E983F-DE76-43DE-AD55-2160C8D87EFA}" srcOrd="0" destOrd="0" presId="urn:microsoft.com/office/officeart/2017/3/layout/DropPinTimeline"/>
    <dgm:cxn modelId="{05D9EF23-F49E-4B1A-A51C-DB670591E014}" type="presParOf" srcId="{E1B64429-6CF8-41FB-8270-FB5AAF622567}" destId="{3684A8A2-D251-471B-B445-E17687F3EB84}" srcOrd="1" destOrd="0" presId="urn:microsoft.com/office/officeart/2017/3/layout/DropPinTimeline"/>
    <dgm:cxn modelId="{1FCA5F02-65B4-4275-BC22-41669A40269B}" type="presParOf" srcId="{7B66EDF7-0A1E-4B76-A757-D6B7018506B5}" destId="{106CEBD0-2747-4DEF-90F9-29FACAF87D6E}" srcOrd="2" destOrd="0" presId="urn:microsoft.com/office/officeart/2017/3/layout/DropPinTimeline"/>
    <dgm:cxn modelId="{D592477C-D83C-40D0-8688-37D133F66635}" type="presParOf" srcId="{7B66EDF7-0A1E-4B76-A757-D6B7018506B5}" destId="{8E350942-B69B-4E59-8070-7770BA583AE0}" srcOrd="3" destOrd="0" presId="urn:microsoft.com/office/officeart/2017/3/layout/DropPinTimeline"/>
    <dgm:cxn modelId="{4304619C-C474-48E7-9689-E35C543CE4DA}" type="presParOf" srcId="{7B66EDF7-0A1E-4B76-A757-D6B7018506B5}" destId="{3885CE6D-55B3-4878-97DD-9C31ED6080E4}" srcOrd="4" destOrd="0" presId="urn:microsoft.com/office/officeart/2017/3/layout/DropPinTimeline"/>
    <dgm:cxn modelId="{0C47C672-1665-4ABA-BF06-CA726E64C91D}" type="presParOf" srcId="{7B66EDF7-0A1E-4B76-A757-D6B7018506B5}" destId="{C72F06B9-8939-45C3-822D-EBA3710BE39E}" srcOrd="5" destOrd="0" presId="urn:microsoft.com/office/officeart/2017/3/layout/DropPinTimeline"/>
    <dgm:cxn modelId="{946E3873-1BD5-4F5A-9212-5E83E99E5253}" type="presParOf" srcId="{5769BFB2-7275-4A50-BDE6-74A6AAFB4E7F}" destId="{854893F4-4CA7-4820-8118-71C12B3FF2A4}" srcOrd="3" destOrd="0" presId="urn:microsoft.com/office/officeart/2017/3/layout/DropPinTimeline"/>
    <dgm:cxn modelId="{D09FF35D-2CC9-4202-8CDB-A544E4A24C83}" type="presParOf" srcId="{5769BFB2-7275-4A50-BDE6-74A6AAFB4E7F}" destId="{1E07E9B1-2F82-405A-89CF-72C938292C89}" srcOrd="4" destOrd="0" presId="urn:microsoft.com/office/officeart/2017/3/layout/DropPinTimeline"/>
    <dgm:cxn modelId="{11495CEB-2D07-4682-89C0-DEFC210DE62A}" type="presParOf" srcId="{1E07E9B1-2F82-405A-89CF-72C938292C89}" destId="{86BE0F91-7653-416F-8532-37E00A63F745}" srcOrd="0" destOrd="0" presId="urn:microsoft.com/office/officeart/2017/3/layout/DropPinTimeline"/>
    <dgm:cxn modelId="{98C646D1-F9F3-4529-ADEC-CAA731B16EF4}" type="presParOf" srcId="{1E07E9B1-2F82-405A-89CF-72C938292C89}" destId="{E3A6D7D0-B649-4CA0-9DB2-54377A839709}" srcOrd="1" destOrd="0" presId="urn:microsoft.com/office/officeart/2017/3/layout/DropPinTimeline"/>
    <dgm:cxn modelId="{279D552C-F536-4DCC-ABBE-B1511B91D8C6}" type="presParOf" srcId="{E3A6D7D0-B649-4CA0-9DB2-54377A839709}" destId="{E552B89E-127D-4BF5-BA54-4021C181EED5}" srcOrd="0" destOrd="0" presId="urn:microsoft.com/office/officeart/2017/3/layout/DropPinTimeline"/>
    <dgm:cxn modelId="{F70EE6A5-56E3-4296-9C2C-6D6BA1F9F47B}" type="presParOf" srcId="{E3A6D7D0-B649-4CA0-9DB2-54377A839709}" destId="{EAC234D1-C231-42F6-A347-932396FC8846}" srcOrd="1" destOrd="0" presId="urn:microsoft.com/office/officeart/2017/3/layout/DropPinTimeline"/>
    <dgm:cxn modelId="{A5A4C7A1-1C66-42AC-9EA4-3E27DD53E0D4}" type="presParOf" srcId="{1E07E9B1-2F82-405A-89CF-72C938292C89}" destId="{46B05C8F-BD3B-4FAD-B071-54FD93725C19}" srcOrd="2" destOrd="0" presId="urn:microsoft.com/office/officeart/2017/3/layout/DropPinTimeline"/>
    <dgm:cxn modelId="{03A97B52-2A25-4FAA-AEB9-0EDDB25DEC27}" type="presParOf" srcId="{1E07E9B1-2F82-405A-89CF-72C938292C89}" destId="{6A21BD45-4095-4C06-ACF3-C8A7FC5A12FB}" srcOrd="3" destOrd="0" presId="urn:microsoft.com/office/officeart/2017/3/layout/DropPinTimeline"/>
    <dgm:cxn modelId="{4DC881A6-CD66-49D2-B52D-F94D299255D6}" type="presParOf" srcId="{1E07E9B1-2F82-405A-89CF-72C938292C89}" destId="{6B5C8233-D34C-4D3B-98C9-7F7813F22F3A}" srcOrd="4" destOrd="0" presId="urn:microsoft.com/office/officeart/2017/3/layout/DropPinTimeline"/>
    <dgm:cxn modelId="{D1BBE9C2-2DDC-4CC2-A408-C4E2F65BBB2F}" type="presParOf" srcId="{1E07E9B1-2F82-405A-89CF-72C938292C89}" destId="{8F909346-1252-4FC0-BE28-304EC4B94A5A}" srcOrd="5" destOrd="0" presId="urn:microsoft.com/office/officeart/2017/3/layout/DropPinTimeline"/>
    <dgm:cxn modelId="{9E8BA70F-AF2B-4B8F-8F3A-07617BDD100B}" type="presParOf" srcId="{5769BFB2-7275-4A50-BDE6-74A6AAFB4E7F}" destId="{A79B95F2-9057-4A59-B812-F16F6B59CF1F}" srcOrd="5" destOrd="0" presId="urn:microsoft.com/office/officeart/2017/3/layout/DropPinTimeline"/>
    <dgm:cxn modelId="{A9C70621-52FA-44A7-B58E-883B9C6EACD3}" type="presParOf" srcId="{5769BFB2-7275-4A50-BDE6-74A6AAFB4E7F}" destId="{5872D570-3D85-4622-B023-394A7ED7C291}" srcOrd="6" destOrd="0" presId="urn:microsoft.com/office/officeart/2017/3/layout/DropPinTimeline"/>
    <dgm:cxn modelId="{7D7ED406-0751-40CF-A381-48B642205C14}" type="presParOf" srcId="{5872D570-3D85-4622-B023-394A7ED7C291}" destId="{C8CC87F2-3ED7-46B6-857D-90618A76E6CF}" srcOrd="0" destOrd="0" presId="urn:microsoft.com/office/officeart/2017/3/layout/DropPinTimeline"/>
    <dgm:cxn modelId="{A4F67E71-F9A9-42E1-81D1-58F9F81F5D95}" type="presParOf" srcId="{5872D570-3D85-4622-B023-394A7ED7C291}" destId="{CFD695B6-4A0A-4421-B57F-F95B9DAEA4B7}" srcOrd="1" destOrd="0" presId="urn:microsoft.com/office/officeart/2017/3/layout/DropPinTimeline"/>
    <dgm:cxn modelId="{DB91FD9E-9BF7-451B-84B5-9DE04CE984BD}" type="presParOf" srcId="{CFD695B6-4A0A-4421-B57F-F95B9DAEA4B7}" destId="{2720253F-B504-42AB-B31D-1B0D6345AE54}" srcOrd="0" destOrd="0" presId="urn:microsoft.com/office/officeart/2017/3/layout/DropPinTimeline"/>
    <dgm:cxn modelId="{58336DB1-0F59-49A3-85C8-06542B3C771A}" type="presParOf" srcId="{CFD695B6-4A0A-4421-B57F-F95B9DAEA4B7}" destId="{627834B3-F003-46BB-AA2C-0AB4EB711F2F}" srcOrd="1" destOrd="0" presId="urn:microsoft.com/office/officeart/2017/3/layout/DropPinTimeline"/>
    <dgm:cxn modelId="{1FDEFD94-A441-45C7-9255-33BCE6044648}" type="presParOf" srcId="{5872D570-3D85-4622-B023-394A7ED7C291}" destId="{0A612DCD-B95D-463D-A660-0C718F29B11E}" srcOrd="2" destOrd="0" presId="urn:microsoft.com/office/officeart/2017/3/layout/DropPinTimeline"/>
    <dgm:cxn modelId="{04BC26A7-C110-486F-8F2A-11E145012643}" type="presParOf" srcId="{5872D570-3D85-4622-B023-394A7ED7C291}" destId="{F0970A79-D874-4FD1-AA8F-5D48D7D80A18}" srcOrd="3" destOrd="0" presId="urn:microsoft.com/office/officeart/2017/3/layout/DropPinTimeline"/>
    <dgm:cxn modelId="{02DBD535-AC22-4E57-A16F-FB1727CCF27F}" type="presParOf" srcId="{5872D570-3D85-4622-B023-394A7ED7C291}" destId="{CE5BD30A-AC6E-4FAF-BAD2-79E320BB1DE7}" srcOrd="4" destOrd="0" presId="urn:microsoft.com/office/officeart/2017/3/layout/DropPinTimeline"/>
    <dgm:cxn modelId="{D7794491-A46E-49B2-A5DD-B24833996F74}" type="presParOf" srcId="{5872D570-3D85-4622-B023-394A7ED7C291}" destId="{111BF1AB-426B-47CE-B02B-5B2974BE34F8}" srcOrd="5" destOrd="0" presId="urn:microsoft.com/office/officeart/2017/3/layout/DropPinTimeline"/>
    <dgm:cxn modelId="{8A8657B4-188F-4A46-9919-3FE90A4ED83E}" type="presParOf" srcId="{5769BFB2-7275-4A50-BDE6-74A6AAFB4E7F}" destId="{E69A16FB-64C0-49B3-B335-4FDC789EB437}" srcOrd="7" destOrd="0" presId="urn:microsoft.com/office/officeart/2017/3/layout/DropPinTimeline"/>
    <dgm:cxn modelId="{454BA85F-4B3F-4389-A0AE-012F3E77E3B3}" type="presParOf" srcId="{5769BFB2-7275-4A50-BDE6-74A6AAFB4E7F}" destId="{A6A2C974-F343-4D5C-9A99-3D828CA7A37D}" srcOrd="8" destOrd="0" presId="urn:microsoft.com/office/officeart/2017/3/layout/DropPinTimeline"/>
    <dgm:cxn modelId="{F7BE3C48-834E-462A-B580-088DD5A60A8E}" type="presParOf" srcId="{A6A2C974-F343-4D5C-9A99-3D828CA7A37D}" destId="{DC48228B-9CDA-4BFA-9AE4-19770D0CF05E}" srcOrd="0" destOrd="0" presId="urn:microsoft.com/office/officeart/2017/3/layout/DropPinTimeline"/>
    <dgm:cxn modelId="{DA9E3364-1DF8-4826-BF43-C64A991AF8C0}" type="presParOf" srcId="{A6A2C974-F343-4D5C-9A99-3D828CA7A37D}" destId="{ED989484-7163-4C42-9885-2F44B653036C}" srcOrd="1" destOrd="0" presId="urn:microsoft.com/office/officeart/2017/3/layout/DropPinTimeline"/>
    <dgm:cxn modelId="{2D7F5848-00B1-4FB0-8B40-F6EEEB485AD6}" type="presParOf" srcId="{ED989484-7163-4C42-9885-2F44B653036C}" destId="{9F14D81D-9731-4FE6-9C3E-868F186B1EFE}" srcOrd="0" destOrd="0" presId="urn:microsoft.com/office/officeart/2017/3/layout/DropPinTimeline"/>
    <dgm:cxn modelId="{48C5622F-B8D8-4051-9CBC-2137CEF9A1FD}" type="presParOf" srcId="{ED989484-7163-4C42-9885-2F44B653036C}" destId="{779AB165-8681-4C73-A743-514E24743659}" srcOrd="1" destOrd="0" presId="urn:microsoft.com/office/officeart/2017/3/layout/DropPinTimeline"/>
    <dgm:cxn modelId="{A2D0AA4A-E295-49B1-8EDC-61201068328E}" type="presParOf" srcId="{A6A2C974-F343-4D5C-9A99-3D828CA7A37D}" destId="{46AC7ED7-0317-4012-B0FA-7DF2F8D2EFD3}" srcOrd="2" destOrd="0" presId="urn:microsoft.com/office/officeart/2017/3/layout/DropPinTimeline"/>
    <dgm:cxn modelId="{D73E1E91-BA47-4746-9799-ECAA76F633CD}" type="presParOf" srcId="{A6A2C974-F343-4D5C-9A99-3D828CA7A37D}" destId="{6330AAE7-A214-46AE-B051-7D40EB943B78}" srcOrd="3" destOrd="0" presId="urn:microsoft.com/office/officeart/2017/3/layout/DropPinTimeline"/>
    <dgm:cxn modelId="{4AC7AAA6-F433-42CD-8578-4EC80A886F62}" type="presParOf" srcId="{A6A2C974-F343-4D5C-9A99-3D828CA7A37D}" destId="{F2E4D0FC-8418-42C0-AE5D-2FA64F3C144E}" srcOrd="4" destOrd="0" presId="urn:microsoft.com/office/officeart/2017/3/layout/DropPinTimeline"/>
    <dgm:cxn modelId="{0191C933-DD58-453B-8F60-292F0D69267B}" type="presParOf" srcId="{A6A2C974-F343-4D5C-9A99-3D828CA7A37D}" destId="{720DDF35-1E09-4C35-ADCC-B8C172D8B7F9}" srcOrd="5" destOrd="0" presId="urn:microsoft.com/office/officeart/2017/3/layout/DropPinTimeline"/>
    <dgm:cxn modelId="{592A3EE9-3243-407D-93D9-A9A6F5D02D9B}" type="presParOf" srcId="{5769BFB2-7275-4A50-BDE6-74A6AAFB4E7F}" destId="{8859B8EC-57BD-413D-8B08-2538FFA35D37}" srcOrd="9" destOrd="0" presId="urn:microsoft.com/office/officeart/2017/3/layout/DropPinTimeline"/>
    <dgm:cxn modelId="{00B1E1CE-919A-41A9-B251-102E2466029C}" type="presParOf" srcId="{5769BFB2-7275-4A50-BDE6-74A6AAFB4E7F}" destId="{5B91F556-2A46-4680-9C8F-B5D07597E373}" srcOrd="10" destOrd="0" presId="urn:microsoft.com/office/officeart/2017/3/layout/DropPinTimeline"/>
    <dgm:cxn modelId="{51C46F8B-A5D5-4E28-B7FB-F08F59B6E99E}" type="presParOf" srcId="{5B91F556-2A46-4680-9C8F-B5D07597E373}" destId="{938AB6C0-0D47-42E9-9B21-795CB5BA0ECE}" srcOrd="0" destOrd="0" presId="urn:microsoft.com/office/officeart/2017/3/layout/DropPinTimeline"/>
    <dgm:cxn modelId="{275D2633-7860-4226-8B92-2103572C9258}" type="presParOf" srcId="{5B91F556-2A46-4680-9C8F-B5D07597E373}" destId="{931248DF-B796-48AB-9F6D-B15066F09CE7}" srcOrd="1" destOrd="0" presId="urn:microsoft.com/office/officeart/2017/3/layout/DropPinTimeline"/>
    <dgm:cxn modelId="{AB4F09D2-A41A-4F96-8A88-86350CDA21D3}" type="presParOf" srcId="{931248DF-B796-48AB-9F6D-B15066F09CE7}" destId="{3CDCDAA8-2D4C-4F1E-82A1-C28500ECC4A8}" srcOrd="0" destOrd="0" presId="urn:microsoft.com/office/officeart/2017/3/layout/DropPinTimeline"/>
    <dgm:cxn modelId="{8D04C439-D037-4350-9A36-EF0F1D9C4FAC}" type="presParOf" srcId="{931248DF-B796-48AB-9F6D-B15066F09CE7}" destId="{8C8E57E2-E777-4C09-90E4-0A1A2F86DE10}" srcOrd="1" destOrd="0" presId="urn:microsoft.com/office/officeart/2017/3/layout/DropPinTimeline"/>
    <dgm:cxn modelId="{7F96F091-8A5D-4756-B6E0-DCE9625CCDBD}" type="presParOf" srcId="{5B91F556-2A46-4680-9C8F-B5D07597E373}" destId="{43265A95-ABC5-4675-A97B-C888BCC6E189}" srcOrd="2" destOrd="0" presId="urn:microsoft.com/office/officeart/2017/3/layout/DropPinTimeline"/>
    <dgm:cxn modelId="{4D49AF59-5286-430B-B536-3E2196035327}" type="presParOf" srcId="{5B91F556-2A46-4680-9C8F-B5D07597E373}" destId="{E6E53B8C-606A-4902-B1DB-7EA38FE4F7A4}" srcOrd="3" destOrd="0" presId="urn:microsoft.com/office/officeart/2017/3/layout/DropPinTimeline"/>
    <dgm:cxn modelId="{B649C9B3-016F-445C-A54D-6E005691A028}" type="presParOf" srcId="{5B91F556-2A46-4680-9C8F-B5D07597E373}" destId="{2979AEB3-F06D-4F04-A595-69567ACCA7C9}" srcOrd="4" destOrd="0" presId="urn:microsoft.com/office/officeart/2017/3/layout/DropPinTimeline"/>
    <dgm:cxn modelId="{29C164EC-418F-49AF-AF6B-A0C24DDFB6D0}" type="presParOf" srcId="{5B91F556-2A46-4680-9C8F-B5D07597E373}" destId="{3215C609-96BB-4D62-B45F-EC386961D03F}" srcOrd="5" destOrd="0" presId="urn:microsoft.com/office/officeart/2017/3/layout/DropPinTimeline"/>
    <dgm:cxn modelId="{823FAB5A-21CF-4C08-97FF-95A93B824CBA}" type="presParOf" srcId="{5769BFB2-7275-4A50-BDE6-74A6AAFB4E7F}" destId="{537F469C-5448-4E09-840C-05DDF949EB9F}" srcOrd="11" destOrd="0" presId="urn:microsoft.com/office/officeart/2017/3/layout/DropPinTimeline"/>
    <dgm:cxn modelId="{1B6A7F09-E6B6-4E81-927E-2CED733543DC}" type="presParOf" srcId="{5769BFB2-7275-4A50-BDE6-74A6AAFB4E7F}" destId="{5538659B-7661-40D4-815C-59B7F98431F9}" srcOrd="12" destOrd="0" presId="urn:microsoft.com/office/officeart/2017/3/layout/DropPinTimeline"/>
    <dgm:cxn modelId="{27A3B25E-D5BE-48B5-A6F7-8E0DDBC0C268}" type="presParOf" srcId="{5538659B-7661-40D4-815C-59B7F98431F9}" destId="{91BB5EFA-C227-4474-B73F-161D66FA6B65}" srcOrd="0" destOrd="0" presId="urn:microsoft.com/office/officeart/2017/3/layout/DropPinTimeline"/>
    <dgm:cxn modelId="{64CDCBE4-3E9E-446C-8821-7A078532331D}" type="presParOf" srcId="{5538659B-7661-40D4-815C-59B7F98431F9}" destId="{A82AA235-383D-4EC9-86BD-8D3F8D7CE87F}" srcOrd="1" destOrd="0" presId="urn:microsoft.com/office/officeart/2017/3/layout/DropPinTimeline"/>
    <dgm:cxn modelId="{C7D48150-053D-43C7-A693-C7EFFDEE0E06}" type="presParOf" srcId="{A82AA235-383D-4EC9-86BD-8D3F8D7CE87F}" destId="{5D1F4F56-D71E-4B98-B055-E295A3B1F1D4}" srcOrd="0" destOrd="0" presId="urn:microsoft.com/office/officeart/2017/3/layout/DropPinTimeline"/>
    <dgm:cxn modelId="{6F4F42F7-5988-43C5-9A6D-CF4E69A00A58}" type="presParOf" srcId="{A82AA235-383D-4EC9-86BD-8D3F8D7CE87F}" destId="{5AC5C067-7435-479B-A9B6-8BE25DD8A1C1}" srcOrd="1" destOrd="0" presId="urn:microsoft.com/office/officeart/2017/3/layout/DropPinTimeline"/>
    <dgm:cxn modelId="{8FF7EA2D-52B6-49C9-9B75-43541C2E6E00}" type="presParOf" srcId="{5538659B-7661-40D4-815C-59B7F98431F9}" destId="{F0F948DE-3357-47F6-928D-5464E4CB48F5}" srcOrd="2" destOrd="0" presId="urn:microsoft.com/office/officeart/2017/3/layout/DropPinTimeline"/>
    <dgm:cxn modelId="{DD986677-3CEF-4009-BC8A-FB38C1B7E379}" type="presParOf" srcId="{5538659B-7661-40D4-815C-59B7F98431F9}" destId="{FC010BEE-C80B-4597-AFEA-BD0CC97F8428}" srcOrd="3" destOrd="0" presId="urn:microsoft.com/office/officeart/2017/3/layout/DropPinTimeline"/>
    <dgm:cxn modelId="{D456E40C-65B9-42EE-ADE2-B7C1A43EB1EF}" type="presParOf" srcId="{5538659B-7661-40D4-815C-59B7F98431F9}" destId="{5F456B61-15D9-4549-8C26-72F6C00C8A67}" srcOrd="4" destOrd="0" presId="urn:microsoft.com/office/officeart/2017/3/layout/DropPinTimeline"/>
    <dgm:cxn modelId="{C1842821-0314-429A-9E5B-2D5C3FE355A2}" type="presParOf" srcId="{5538659B-7661-40D4-815C-59B7F98431F9}" destId="{EF4EA510-0A2D-4EC2-8E34-7D6E6CA43D3A}" srcOrd="5" destOrd="0" presId="urn:microsoft.com/office/officeart/2017/3/layout/DropPinTimeline"/>
    <dgm:cxn modelId="{DA17A110-ED85-4446-8A3D-93920BCE2EEA}" type="presParOf" srcId="{5769BFB2-7275-4A50-BDE6-74A6AAFB4E7F}" destId="{73600DB3-BB07-4AE8-865C-44864E194C6C}" srcOrd="13" destOrd="0" presId="urn:microsoft.com/office/officeart/2017/3/layout/DropPinTimeline"/>
    <dgm:cxn modelId="{416E370C-DC8C-41E8-AC1A-7E35FF32916B}" type="presParOf" srcId="{5769BFB2-7275-4A50-BDE6-74A6AAFB4E7F}" destId="{AE95E998-8090-4806-81F2-79FEF09BBAC9}" srcOrd="14" destOrd="0" presId="urn:microsoft.com/office/officeart/2017/3/layout/DropPinTimeline"/>
    <dgm:cxn modelId="{E9328D4C-792C-4F2C-BAA6-04F25617F50B}" type="presParOf" srcId="{AE95E998-8090-4806-81F2-79FEF09BBAC9}" destId="{69E77EE7-52DD-4337-BE95-F69D75E834E0}" srcOrd="0" destOrd="0" presId="urn:microsoft.com/office/officeart/2017/3/layout/DropPinTimeline"/>
    <dgm:cxn modelId="{CC073399-CA8A-4AB2-8313-61DB914DC7A7}" type="presParOf" srcId="{AE95E998-8090-4806-81F2-79FEF09BBAC9}" destId="{C0BD5A6E-5AC1-469B-A32B-22131826DA6C}" srcOrd="1" destOrd="0" presId="urn:microsoft.com/office/officeart/2017/3/layout/DropPinTimeline"/>
    <dgm:cxn modelId="{49157D05-40CC-453D-8973-F61A36609B9E}" type="presParOf" srcId="{C0BD5A6E-5AC1-469B-A32B-22131826DA6C}" destId="{0844C2DE-CA12-4959-871B-764A88672717}" srcOrd="0" destOrd="0" presId="urn:microsoft.com/office/officeart/2017/3/layout/DropPinTimeline"/>
    <dgm:cxn modelId="{BFA69B5E-AE64-46E7-BDEE-36A4D2F9F2A6}" type="presParOf" srcId="{C0BD5A6E-5AC1-469B-A32B-22131826DA6C}" destId="{2D8661E0-0A5F-4E98-9667-1712A9488012}" srcOrd="1" destOrd="0" presId="urn:microsoft.com/office/officeart/2017/3/layout/DropPinTimeline"/>
    <dgm:cxn modelId="{23C6FAC0-61A9-4C29-A09D-7F84CBD299F1}" type="presParOf" srcId="{AE95E998-8090-4806-81F2-79FEF09BBAC9}" destId="{40BACFD1-353A-4BCA-9126-CEFCD6C93B70}" srcOrd="2" destOrd="0" presId="urn:microsoft.com/office/officeart/2017/3/layout/DropPinTimeline"/>
    <dgm:cxn modelId="{35F04283-F8B7-4DEA-A7DA-621E19319254}" type="presParOf" srcId="{AE95E998-8090-4806-81F2-79FEF09BBAC9}" destId="{8B0EF2A6-97A1-4816-84D1-E241A2893575}" srcOrd="3" destOrd="0" presId="urn:microsoft.com/office/officeart/2017/3/layout/DropPinTimeline"/>
    <dgm:cxn modelId="{8AEE85AA-C3D2-402D-8CA1-EB1B09E1D630}" type="presParOf" srcId="{AE95E998-8090-4806-81F2-79FEF09BBAC9}" destId="{364FCCBC-130D-4004-81A3-0AFF2E5CCFB5}" srcOrd="4" destOrd="0" presId="urn:microsoft.com/office/officeart/2017/3/layout/DropPinTimeline"/>
    <dgm:cxn modelId="{C6296642-827F-4B6E-A97D-969B82F61E76}" type="presParOf" srcId="{AE95E998-8090-4806-81F2-79FEF09BBAC9}" destId="{8BE5CAD9-C47F-4322-B175-995B8068BA4D}" srcOrd="5" destOrd="0" presId="urn:microsoft.com/office/officeart/2017/3/layout/DropPinTimeline"/>
    <dgm:cxn modelId="{E3C2312F-8C30-4072-9CDB-38FB54568419}" type="presParOf" srcId="{5769BFB2-7275-4A50-BDE6-74A6AAFB4E7F}" destId="{6D40A55C-5D16-4BC6-85CA-25151EAC66C9}" srcOrd="15" destOrd="0" presId="urn:microsoft.com/office/officeart/2017/3/layout/DropPinTimeline"/>
    <dgm:cxn modelId="{65AF09BB-AA93-4306-83D9-20CAFF99F4C9}" type="presParOf" srcId="{5769BFB2-7275-4A50-BDE6-74A6AAFB4E7F}" destId="{A772485C-F770-4A23-83A1-EA42B9C11178}" srcOrd="16" destOrd="0" presId="urn:microsoft.com/office/officeart/2017/3/layout/DropPinTimeline"/>
    <dgm:cxn modelId="{5AA1C214-33FC-40EB-A974-A52739C7C673}" type="presParOf" srcId="{A772485C-F770-4A23-83A1-EA42B9C11178}" destId="{1E6D94D8-73BD-4890-838D-43BC7D289233}" srcOrd="0" destOrd="0" presId="urn:microsoft.com/office/officeart/2017/3/layout/DropPinTimeline"/>
    <dgm:cxn modelId="{134A307D-3B96-4BD5-9071-C2EB9F8372D1}" type="presParOf" srcId="{A772485C-F770-4A23-83A1-EA42B9C11178}" destId="{71B27867-F9CF-4D5C-8FBD-64CEA7F623FA}" srcOrd="1" destOrd="0" presId="urn:microsoft.com/office/officeart/2017/3/layout/DropPinTimeline"/>
    <dgm:cxn modelId="{E18B8D66-D4FD-4E7A-85FD-2065F242998C}" type="presParOf" srcId="{71B27867-F9CF-4D5C-8FBD-64CEA7F623FA}" destId="{0BEE6C0D-484E-4BA2-89FE-E81E1FB22E43}" srcOrd="0" destOrd="0" presId="urn:microsoft.com/office/officeart/2017/3/layout/DropPinTimeline"/>
    <dgm:cxn modelId="{B9EAF823-95B7-4837-AA2A-CBAC0E217B51}" type="presParOf" srcId="{71B27867-F9CF-4D5C-8FBD-64CEA7F623FA}" destId="{55BC7E90-5EC1-44EE-93CE-ED8BF38BBA69}" srcOrd="1" destOrd="0" presId="urn:microsoft.com/office/officeart/2017/3/layout/DropPinTimeline"/>
    <dgm:cxn modelId="{85A0A697-F977-435E-B8F5-3249DD3EEA6A}" type="presParOf" srcId="{A772485C-F770-4A23-83A1-EA42B9C11178}" destId="{458DEE1A-F96E-453B-B54A-F1ADF1018215}" srcOrd="2" destOrd="0" presId="urn:microsoft.com/office/officeart/2017/3/layout/DropPinTimeline"/>
    <dgm:cxn modelId="{E120ACB0-B3CB-4184-9D88-ED8B6FC5EC58}" type="presParOf" srcId="{A772485C-F770-4A23-83A1-EA42B9C11178}" destId="{894784F3-B52C-40A2-84ED-2BE68B6D639A}" srcOrd="3" destOrd="0" presId="urn:microsoft.com/office/officeart/2017/3/layout/DropPinTimeline"/>
    <dgm:cxn modelId="{AEAAA4EB-0129-41C3-A55A-DE434D6F869D}" type="presParOf" srcId="{A772485C-F770-4A23-83A1-EA42B9C11178}" destId="{7840E2A7-3BEE-4E5B-89C3-3915E7217931}" srcOrd="4" destOrd="0" presId="urn:microsoft.com/office/officeart/2017/3/layout/DropPinTimeline"/>
    <dgm:cxn modelId="{EA5086F6-CCC2-4AFA-9D34-37955D148021}" type="presParOf" srcId="{A772485C-F770-4A23-83A1-EA42B9C11178}" destId="{40C2DB13-915B-40AA-B198-5097400BD113}" srcOrd="5" destOrd="0" presId="urn:microsoft.com/office/officeart/2017/3/layout/DropPinTimeline"/>
    <dgm:cxn modelId="{B6B47353-49FF-4417-B4CC-8145C87839BF}" type="presParOf" srcId="{5769BFB2-7275-4A50-BDE6-74A6AAFB4E7F}" destId="{9480561F-7705-4E96-8D5B-9233DE12F986}" srcOrd="17" destOrd="0" presId="urn:microsoft.com/office/officeart/2017/3/layout/DropPinTimeline"/>
    <dgm:cxn modelId="{146C8E8C-C58C-4A23-9266-67FB89CA9B43}" type="presParOf" srcId="{5769BFB2-7275-4A50-BDE6-74A6AAFB4E7F}" destId="{B11922EA-E64B-44AC-BE4D-D43FBFCF898E}" srcOrd="18" destOrd="0" presId="urn:microsoft.com/office/officeart/2017/3/layout/DropPinTimeline"/>
    <dgm:cxn modelId="{655DA864-074F-42FA-B2C9-F82BE3C8A38B}" type="presParOf" srcId="{B11922EA-E64B-44AC-BE4D-D43FBFCF898E}" destId="{7DE99BEF-E29F-415F-810B-3E26B771D132}" srcOrd="0" destOrd="0" presId="urn:microsoft.com/office/officeart/2017/3/layout/DropPinTimeline"/>
    <dgm:cxn modelId="{A0483242-11EB-44B0-B92D-C8C13C2B38CA}" type="presParOf" srcId="{B11922EA-E64B-44AC-BE4D-D43FBFCF898E}" destId="{381EEBF9-BCBE-4811-8FDA-DE74855AAFC8}" srcOrd="1" destOrd="0" presId="urn:microsoft.com/office/officeart/2017/3/layout/DropPinTimeline"/>
    <dgm:cxn modelId="{73EC2AC3-CE1A-4082-8C62-581D7093156A}" type="presParOf" srcId="{381EEBF9-BCBE-4811-8FDA-DE74855AAFC8}" destId="{2EFC6660-2481-4B61-B5D4-06ADF768BAFA}" srcOrd="0" destOrd="0" presId="urn:microsoft.com/office/officeart/2017/3/layout/DropPinTimeline"/>
    <dgm:cxn modelId="{9F92E9F7-E263-4D02-B214-4696A38E6DD5}" type="presParOf" srcId="{381EEBF9-BCBE-4811-8FDA-DE74855AAFC8}" destId="{23BA5033-3D2F-42CC-9E2F-0C76DBD8ED34}" srcOrd="1" destOrd="0" presId="urn:microsoft.com/office/officeart/2017/3/layout/DropPinTimeline"/>
    <dgm:cxn modelId="{F4710E64-3EDA-4024-95DD-686E2D0D0B92}" type="presParOf" srcId="{B11922EA-E64B-44AC-BE4D-D43FBFCF898E}" destId="{1BDB7BA2-5EBB-4C48-AC0E-8988B973A317}" srcOrd="2" destOrd="0" presId="urn:microsoft.com/office/officeart/2017/3/layout/DropPinTimeline"/>
    <dgm:cxn modelId="{20E04125-EC7B-4876-B37B-8D8DB85BECC2}" type="presParOf" srcId="{B11922EA-E64B-44AC-BE4D-D43FBFCF898E}" destId="{108D8F53-11C9-49AE-9A53-3B00B03CBDF7}" srcOrd="3" destOrd="0" presId="urn:microsoft.com/office/officeart/2017/3/layout/DropPinTimeline"/>
    <dgm:cxn modelId="{314C014A-4135-439E-8BEB-4FE171A269D0}" type="presParOf" srcId="{B11922EA-E64B-44AC-BE4D-D43FBFCF898E}" destId="{72C8F160-8037-49B6-80CC-B120C24E702D}" srcOrd="4" destOrd="0" presId="urn:microsoft.com/office/officeart/2017/3/layout/DropPinTimeline"/>
    <dgm:cxn modelId="{1F839C95-DA3E-4EB9-8DE3-F8407183A509}" type="presParOf" srcId="{B11922EA-E64B-44AC-BE4D-D43FBFCF898E}" destId="{DF9A3B1F-8D78-4583-816C-6BEE4AE9D7CC}" srcOrd="5" destOrd="0" presId="urn:microsoft.com/office/officeart/2017/3/layout/DropPinTimeline"/>
    <dgm:cxn modelId="{911AC2CE-FF36-408C-AA1A-E01B2265B8E7}" type="presParOf" srcId="{5769BFB2-7275-4A50-BDE6-74A6AAFB4E7F}" destId="{77279E66-A2B5-42AB-9D3E-EE6B87094936}" srcOrd="19" destOrd="0" presId="urn:microsoft.com/office/officeart/2017/3/layout/DropPinTimeline"/>
    <dgm:cxn modelId="{4DA25D8E-02B1-40D4-936F-FDCADC067D4B}" type="presParOf" srcId="{5769BFB2-7275-4A50-BDE6-74A6AAFB4E7F}" destId="{3B9F3022-9F92-4EE0-A1B0-1C87FCC38A21}" srcOrd="20" destOrd="0" presId="urn:microsoft.com/office/officeart/2017/3/layout/DropPinTimeline"/>
    <dgm:cxn modelId="{ED9F9C4D-0FEA-41BF-A9DC-7DF4BC96D89F}" type="presParOf" srcId="{3B9F3022-9F92-4EE0-A1B0-1C87FCC38A21}" destId="{09529815-11CF-49C2-97FA-078D50A80F19}" srcOrd="0" destOrd="0" presId="urn:microsoft.com/office/officeart/2017/3/layout/DropPinTimeline"/>
    <dgm:cxn modelId="{BD2C562F-B9E5-4806-9C0E-1857A3C144A0}" type="presParOf" srcId="{3B9F3022-9F92-4EE0-A1B0-1C87FCC38A21}" destId="{3F831FBC-5107-4E8D-9BBE-BE78E8849251}" srcOrd="1" destOrd="0" presId="urn:microsoft.com/office/officeart/2017/3/layout/DropPinTimeline"/>
    <dgm:cxn modelId="{6EF8F311-9F7D-4AD0-855B-3A77270CC576}" type="presParOf" srcId="{3F831FBC-5107-4E8D-9BBE-BE78E8849251}" destId="{46A6D2EF-7132-49A6-97E9-1244DA8B652E}" srcOrd="0" destOrd="0" presId="urn:microsoft.com/office/officeart/2017/3/layout/DropPinTimeline"/>
    <dgm:cxn modelId="{7297F0EA-57DF-45C2-8AC6-79103D55CCB4}" type="presParOf" srcId="{3F831FBC-5107-4E8D-9BBE-BE78E8849251}" destId="{35C86A27-61A3-41D8-9A74-CF723C73B41C}" srcOrd="1" destOrd="0" presId="urn:microsoft.com/office/officeart/2017/3/layout/DropPinTimeline"/>
    <dgm:cxn modelId="{49B957B8-15D7-4A93-93F7-9588B3915103}" type="presParOf" srcId="{3B9F3022-9F92-4EE0-A1B0-1C87FCC38A21}" destId="{7777D7D4-D375-4D1E-9127-CEC8EC773EB6}" srcOrd="2" destOrd="0" presId="urn:microsoft.com/office/officeart/2017/3/layout/DropPinTimeline"/>
    <dgm:cxn modelId="{C5400CC3-BF0C-4FD0-B9C9-0FA37B2E403F}" type="presParOf" srcId="{3B9F3022-9F92-4EE0-A1B0-1C87FCC38A21}" destId="{7C5EFC42-A958-424D-8E90-1FC03A61ACE3}" srcOrd="3" destOrd="0" presId="urn:microsoft.com/office/officeart/2017/3/layout/DropPinTimeline"/>
    <dgm:cxn modelId="{A526D700-88CB-48EC-B33E-FEC6174CFC74}" type="presParOf" srcId="{3B9F3022-9F92-4EE0-A1B0-1C87FCC38A21}" destId="{6FF905DB-F140-4F56-840B-16E3B24B50CA}" srcOrd="4" destOrd="0" presId="urn:microsoft.com/office/officeart/2017/3/layout/DropPinTimeline"/>
    <dgm:cxn modelId="{D25B94EC-91C0-4738-A161-1C385775A341}" type="presParOf" srcId="{3B9F3022-9F92-4EE0-A1B0-1C87FCC38A21}" destId="{73F587FA-CA59-47A7-912C-E8BE7CFA26C8}" srcOrd="5" destOrd="0" presId="urn:microsoft.com/office/officeart/2017/3/layout/DropPinTimeline"/>
    <dgm:cxn modelId="{8AD844CD-648C-4211-B0B1-BAAE2A45760F}" type="presParOf" srcId="{5769BFB2-7275-4A50-BDE6-74A6AAFB4E7F}" destId="{BF71C669-73C5-464C-B620-A2D75EA54B88}" srcOrd="21" destOrd="0" presId="urn:microsoft.com/office/officeart/2017/3/layout/DropPinTimeline"/>
    <dgm:cxn modelId="{C791D194-678D-4D8F-BA1D-5E093A90CB92}" type="presParOf" srcId="{5769BFB2-7275-4A50-BDE6-74A6AAFB4E7F}" destId="{C70A6FA9-DB4B-4EEA-A33F-11E23B3F219B}" srcOrd="22" destOrd="0" presId="urn:microsoft.com/office/officeart/2017/3/layout/DropPinTimeline"/>
    <dgm:cxn modelId="{BBE1645B-94F0-4854-896B-0A65D78CBF14}" type="presParOf" srcId="{C70A6FA9-DB4B-4EEA-A33F-11E23B3F219B}" destId="{B325DC4B-7BC0-485C-B652-04091C47C212}" srcOrd="0" destOrd="0" presId="urn:microsoft.com/office/officeart/2017/3/layout/DropPinTimeline"/>
    <dgm:cxn modelId="{9AC37DF6-4E4E-4FBF-9C44-D63019325102}" type="presParOf" srcId="{C70A6FA9-DB4B-4EEA-A33F-11E23B3F219B}" destId="{BB89AA72-D1EF-4703-AAAD-72584341E5DD}" srcOrd="1" destOrd="0" presId="urn:microsoft.com/office/officeart/2017/3/layout/DropPinTimeline"/>
    <dgm:cxn modelId="{66713BB9-1BFD-4242-B067-7292988D9DFF}" type="presParOf" srcId="{BB89AA72-D1EF-4703-AAAD-72584341E5DD}" destId="{E4A028FA-A511-4EB8-8CC1-27EC2B802DA6}" srcOrd="0" destOrd="0" presId="urn:microsoft.com/office/officeart/2017/3/layout/DropPinTimeline"/>
    <dgm:cxn modelId="{C0304B6C-CE2D-4AB7-BAF1-6D0D73BFD273}" type="presParOf" srcId="{BB89AA72-D1EF-4703-AAAD-72584341E5DD}" destId="{492A66B2-8C44-4B8C-903E-176764193BC5}" srcOrd="1" destOrd="0" presId="urn:microsoft.com/office/officeart/2017/3/layout/DropPinTimeline"/>
    <dgm:cxn modelId="{FDAFE7F5-9F95-497E-BD75-08067D5C9742}" type="presParOf" srcId="{C70A6FA9-DB4B-4EEA-A33F-11E23B3F219B}" destId="{EA935B4B-E344-4789-9194-E84DBD44A5D8}" srcOrd="2" destOrd="0" presId="urn:microsoft.com/office/officeart/2017/3/layout/DropPinTimeline"/>
    <dgm:cxn modelId="{103BD4A2-8AC3-4F18-88ED-C4280E0DBD07}" type="presParOf" srcId="{C70A6FA9-DB4B-4EEA-A33F-11E23B3F219B}" destId="{0025F9ED-191F-414B-AACA-23112FBEA3E0}" srcOrd="3" destOrd="0" presId="urn:microsoft.com/office/officeart/2017/3/layout/DropPinTimeline"/>
    <dgm:cxn modelId="{612D8531-86B0-4364-8D13-9391AC1CB9D6}" type="presParOf" srcId="{C70A6FA9-DB4B-4EEA-A33F-11E23B3F219B}" destId="{D7A66139-7D25-4C3D-A22C-BA96A8AE396A}" srcOrd="4" destOrd="0" presId="urn:microsoft.com/office/officeart/2017/3/layout/DropPinTimeline"/>
    <dgm:cxn modelId="{C6E74510-225D-4A03-8DB0-D54A10D9E894}" type="presParOf" srcId="{C70A6FA9-DB4B-4EEA-A33F-11E23B3F219B}" destId="{0F32EBB4-9E82-41F7-AF22-31580F573BCB}" srcOrd="5" destOrd="0" presId="urn:microsoft.com/office/officeart/2017/3/layout/DropPinTimeline"/>
    <dgm:cxn modelId="{12EA7976-4970-4090-A90F-D2BAE16D3E9B}" type="presParOf" srcId="{5769BFB2-7275-4A50-BDE6-74A6AAFB4E7F}" destId="{9B24BF21-7336-4406-9645-F4A9B2026DB6}" srcOrd="23" destOrd="0" presId="urn:microsoft.com/office/officeart/2017/3/layout/DropPinTimeline"/>
    <dgm:cxn modelId="{2C624433-EF19-4B06-B617-6E57109346BB}" type="presParOf" srcId="{5769BFB2-7275-4A50-BDE6-74A6AAFB4E7F}" destId="{B84F04F7-9CE3-4F23-9B67-59AD09395D6F}" srcOrd="24" destOrd="0" presId="urn:microsoft.com/office/officeart/2017/3/layout/DropPinTimeline"/>
    <dgm:cxn modelId="{697FD9FE-7BDE-4D63-9FC2-A10E4408E67F}" type="presParOf" srcId="{B84F04F7-9CE3-4F23-9B67-59AD09395D6F}" destId="{23BC4868-49B5-42AF-9E3E-7D75B513774F}" srcOrd="0" destOrd="0" presId="urn:microsoft.com/office/officeart/2017/3/layout/DropPinTimeline"/>
    <dgm:cxn modelId="{A7F27AD9-5309-4A39-96EC-90DBEA1D0D3F}" type="presParOf" srcId="{B84F04F7-9CE3-4F23-9B67-59AD09395D6F}" destId="{9F35FFE4-B3C0-416A-B357-837646D82028}" srcOrd="1" destOrd="0" presId="urn:microsoft.com/office/officeart/2017/3/layout/DropPinTimeline"/>
    <dgm:cxn modelId="{849B9567-3CAA-4D17-B745-7411AB09059C}" type="presParOf" srcId="{9F35FFE4-B3C0-416A-B357-837646D82028}" destId="{5B1E1687-077A-4290-8EF5-F6B1C6BAFA7D}" srcOrd="0" destOrd="0" presId="urn:microsoft.com/office/officeart/2017/3/layout/DropPinTimeline"/>
    <dgm:cxn modelId="{BBD8CA27-78B6-46F2-A30F-4B61417542E9}" type="presParOf" srcId="{9F35FFE4-B3C0-416A-B357-837646D82028}" destId="{2974787C-7D7F-4930-9353-F6D196AEACAF}" srcOrd="1" destOrd="0" presId="urn:microsoft.com/office/officeart/2017/3/layout/DropPinTimeline"/>
    <dgm:cxn modelId="{B4E38F37-6F8F-4B2C-9235-2E6FBD6863B9}" type="presParOf" srcId="{B84F04F7-9CE3-4F23-9B67-59AD09395D6F}" destId="{FE8FC634-4C4F-420C-A353-5F8C500DA387}" srcOrd="2" destOrd="0" presId="urn:microsoft.com/office/officeart/2017/3/layout/DropPinTimeline"/>
    <dgm:cxn modelId="{97703181-9A4E-4882-BDE2-4B42A6B0A8B0}" type="presParOf" srcId="{B84F04F7-9CE3-4F23-9B67-59AD09395D6F}" destId="{A9A4D28D-A7C4-4AF0-B1BB-2A4EBACEF914}" srcOrd="3" destOrd="0" presId="urn:microsoft.com/office/officeart/2017/3/layout/DropPinTimeline"/>
    <dgm:cxn modelId="{FC69EBD3-CE63-4A81-8593-AF59C2F70B03}" type="presParOf" srcId="{B84F04F7-9CE3-4F23-9B67-59AD09395D6F}" destId="{23D6C888-B521-4209-B872-6E1C265EDC87}" srcOrd="4" destOrd="0" presId="urn:microsoft.com/office/officeart/2017/3/layout/DropPinTimeline"/>
    <dgm:cxn modelId="{F78CBBD8-2FD7-45B4-B729-3D8FC9393951}" type="presParOf" srcId="{B84F04F7-9CE3-4F23-9B67-59AD09395D6F}" destId="{20C1D66B-3D88-419D-91ED-EC39DD3351A1}" srcOrd="5" destOrd="0" presId="urn:microsoft.com/office/officeart/2017/3/layout/DropPinTimeline"/>
    <dgm:cxn modelId="{D3D18097-A474-4B63-AA87-FD10D7EB4FB1}" type="presParOf" srcId="{5769BFB2-7275-4A50-BDE6-74A6AAFB4E7F}" destId="{C23140EF-E913-4099-A545-611D2FC35D88}" srcOrd="25" destOrd="0" presId="urn:microsoft.com/office/officeart/2017/3/layout/DropPinTimeline"/>
    <dgm:cxn modelId="{5DEFF5FD-C137-4C19-97AD-2A6E084236F2}" type="presParOf" srcId="{5769BFB2-7275-4A50-BDE6-74A6AAFB4E7F}" destId="{A591078B-ED54-4780-B7F5-BDBAA02A0A3B}" srcOrd="26" destOrd="0" presId="urn:microsoft.com/office/officeart/2017/3/layout/DropPinTimeline"/>
    <dgm:cxn modelId="{EE605426-A108-4178-A6D4-14E34658F0C7}" type="presParOf" srcId="{A591078B-ED54-4780-B7F5-BDBAA02A0A3B}" destId="{115F263D-C9F6-4900-9746-4DB8E2CB338D}" srcOrd="0" destOrd="0" presId="urn:microsoft.com/office/officeart/2017/3/layout/DropPinTimeline"/>
    <dgm:cxn modelId="{53ED9D8C-41C1-4D47-B5F1-149EBCAEC58B}" type="presParOf" srcId="{A591078B-ED54-4780-B7F5-BDBAA02A0A3B}" destId="{135E23E5-3416-4A60-B6DB-E29192E3CFEB}" srcOrd="1" destOrd="0" presId="urn:microsoft.com/office/officeart/2017/3/layout/DropPinTimeline"/>
    <dgm:cxn modelId="{E2E85BAA-02C9-4E73-BBD0-CE31056291B1}" type="presParOf" srcId="{135E23E5-3416-4A60-B6DB-E29192E3CFEB}" destId="{BCC8BEA4-7BD3-49C0-8BB6-318E25612CA5}" srcOrd="0" destOrd="0" presId="urn:microsoft.com/office/officeart/2017/3/layout/DropPinTimeline"/>
    <dgm:cxn modelId="{7EF886C8-CC23-4A25-B11D-926C1CB89347}" type="presParOf" srcId="{135E23E5-3416-4A60-B6DB-E29192E3CFEB}" destId="{12DF5707-9F5E-4007-A297-9D55607E1353}" srcOrd="1" destOrd="0" presId="urn:microsoft.com/office/officeart/2017/3/layout/DropPinTimeline"/>
    <dgm:cxn modelId="{FDDED39D-37EB-452D-BDD7-20409D3E8D47}" type="presParOf" srcId="{A591078B-ED54-4780-B7F5-BDBAA02A0A3B}" destId="{E80FAE13-1A68-48C1-86BC-6B1C46B42639}" srcOrd="2" destOrd="0" presId="urn:microsoft.com/office/officeart/2017/3/layout/DropPinTimeline"/>
    <dgm:cxn modelId="{19D4D45C-DC47-46BC-8803-5CF13FE17419}" type="presParOf" srcId="{A591078B-ED54-4780-B7F5-BDBAA02A0A3B}" destId="{CBEA5502-8640-4890-A315-DF0AD88452E1}" srcOrd="3" destOrd="0" presId="urn:microsoft.com/office/officeart/2017/3/layout/DropPinTimeline"/>
    <dgm:cxn modelId="{0C379537-F16A-4363-AEC3-AA18DBEBDBB5}" type="presParOf" srcId="{A591078B-ED54-4780-B7F5-BDBAA02A0A3B}" destId="{A795E7D9-F813-4E49-AFAC-CFFF6A4F99B0}" srcOrd="4" destOrd="0" presId="urn:microsoft.com/office/officeart/2017/3/layout/DropPinTimeline"/>
    <dgm:cxn modelId="{6A4CFFD0-0B44-4F2A-A451-3A476A59C50B}" type="presParOf" srcId="{A591078B-ED54-4780-B7F5-BDBAA02A0A3B}" destId="{8BA01736-F929-4AD2-B9E7-384D548A061D}" srcOrd="5" destOrd="0" presId="urn:microsoft.com/office/officeart/2017/3/layout/DropPinTimeline"/>
    <dgm:cxn modelId="{6E88BA8F-5450-48F8-B7D9-B4A3F205BED0}" type="presParOf" srcId="{5769BFB2-7275-4A50-BDE6-74A6AAFB4E7F}" destId="{40791186-A36A-438F-B4E0-A90C024A2681}" srcOrd="27" destOrd="0" presId="urn:microsoft.com/office/officeart/2017/3/layout/DropPinTimeline"/>
    <dgm:cxn modelId="{E7409019-8E1A-4FF2-BCEB-28B56459D50A}" type="presParOf" srcId="{5769BFB2-7275-4A50-BDE6-74A6AAFB4E7F}" destId="{6108089C-1B20-436E-80AD-F5DB6A6956F3}" srcOrd="28" destOrd="0" presId="urn:microsoft.com/office/officeart/2017/3/layout/DropPinTimeline"/>
    <dgm:cxn modelId="{E257262A-CB58-4802-9BEE-88148070E55B}" type="presParOf" srcId="{6108089C-1B20-436E-80AD-F5DB6A6956F3}" destId="{85912523-8585-4517-A97C-36C9F2F5AD9D}" srcOrd="0" destOrd="0" presId="urn:microsoft.com/office/officeart/2017/3/layout/DropPinTimeline"/>
    <dgm:cxn modelId="{736D6EBA-30C6-44CD-B73E-138A157140A9}" type="presParOf" srcId="{6108089C-1B20-436E-80AD-F5DB6A6956F3}" destId="{5AA9EF69-4616-46C7-AA54-434EACCF049B}" srcOrd="1" destOrd="0" presId="urn:microsoft.com/office/officeart/2017/3/layout/DropPinTimeline"/>
    <dgm:cxn modelId="{29D34105-5A97-4BA6-9545-01762D07A791}" type="presParOf" srcId="{5AA9EF69-4616-46C7-AA54-434EACCF049B}" destId="{17DB30BE-915C-4884-BC96-8657BD036583}" srcOrd="0" destOrd="0" presId="urn:microsoft.com/office/officeart/2017/3/layout/DropPinTimeline"/>
    <dgm:cxn modelId="{91B699F4-81AB-4E4D-91F3-98E2D75B4401}" type="presParOf" srcId="{5AA9EF69-4616-46C7-AA54-434EACCF049B}" destId="{7F8FB9B8-2FA9-4E10-8F14-454234172D2E}" srcOrd="1" destOrd="0" presId="urn:microsoft.com/office/officeart/2017/3/layout/DropPinTimeline"/>
    <dgm:cxn modelId="{ECB4BE8F-3D66-488D-B271-46483F0A8156}" type="presParOf" srcId="{6108089C-1B20-436E-80AD-F5DB6A6956F3}" destId="{28B55BCB-8DB9-4270-AD3C-63155B5B0A63}" srcOrd="2" destOrd="0" presId="urn:microsoft.com/office/officeart/2017/3/layout/DropPinTimeline"/>
    <dgm:cxn modelId="{670FD2E7-1A49-443C-A41D-29F83F2F59D2}" type="presParOf" srcId="{6108089C-1B20-436E-80AD-F5DB6A6956F3}" destId="{7F376ACA-CF90-4D51-8B16-594B03B384EE}" srcOrd="3" destOrd="0" presId="urn:microsoft.com/office/officeart/2017/3/layout/DropPinTimeline"/>
    <dgm:cxn modelId="{F8F27BD3-94EC-4250-B0DD-034E3128A605}" type="presParOf" srcId="{6108089C-1B20-436E-80AD-F5DB6A6956F3}" destId="{1843D78F-9CAF-481B-92FF-EB787D730321}" srcOrd="4" destOrd="0" presId="urn:microsoft.com/office/officeart/2017/3/layout/DropPinTimeline"/>
    <dgm:cxn modelId="{4E181FEE-990D-4741-8746-3C2538F35B9E}" type="presParOf" srcId="{6108089C-1B20-436E-80AD-F5DB6A6956F3}" destId="{08AF633F-220B-4DF2-B511-D036F8D8140B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335007-4592-4382-8372-D78B168B1DD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A997EE-E926-4608-8606-818AE3898C9E}">
      <dgm:prSet custT="1"/>
      <dgm:spPr/>
      <dgm:t>
        <a:bodyPr/>
        <a:lstStyle/>
        <a:p>
          <a:r>
            <a:rPr lang="en-US" sz="2400" b="1" dirty="0">
              <a:solidFill>
                <a:srgbClr val="0070C0"/>
              </a:solidFill>
              <a:latin typeface="Corbel" panose="020B0503020204020204" pitchFamily="34" charset="0"/>
            </a:rPr>
            <a:t>Recent algorithms </a:t>
          </a:r>
          <a:r>
            <a:rPr lang="en-US" sz="2400" dirty="0">
              <a:latin typeface="Corbel" panose="020B0503020204020204" pitchFamily="34" charset="0"/>
            </a:rPr>
            <a:t>adopted is based on </a:t>
          </a:r>
          <a:r>
            <a:rPr lang="en-US" sz="2400" b="1" dirty="0">
              <a:solidFill>
                <a:srgbClr val="0070C0"/>
              </a:solidFill>
              <a:latin typeface="Corbel" panose="020B0503020204020204" pitchFamily="34" charset="0"/>
            </a:rPr>
            <a:t>WHO 2019 </a:t>
          </a:r>
          <a:r>
            <a:rPr lang="en-US" sz="2400" dirty="0">
              <a:latin typeface="Corbel" panose="020B0503020204020204" pitchFamily="34" charset="0"/>
            </a:rPr>
            <a:t>guideline</a:t>
          </a:r>
        </a:p>
      </dgm:t>
    </dgm:pt>
    <dgm:pt modelId="{7557EA54-DC33-4EC2-B54A-BEAA04B6C53D}" type="parTrans" cxnId="{4296437D-8064-4F3D-BEA7-AEEC86035F18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F578C325-D996-43D7-88CA-04179739F58D}" type="sibTrans" cxnId="{4296437D-8064-4F3D-BEA7-AEEC86035F18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29342CAD-7DA7-49E8-A53C-DE54CBF81B2A}">
      <dgm:prSet custT="1"/>
      <dgm:spPr/>
      <dgm:t>
        <a:bodyPr/>
        <a:lstStyle/>
        <a:p>
          <a:r>
            <a:rPr lang="en-US" sz="2000" b="0" i="0" dirty="0">
              <a:latin typeface="Corbel" panose="020B0503020204020204" pitchFamily="34" charset="0"/>
            </a:rPr>
            <a:t>Emphasis was placed on </a:t>
          </a:r>
          <a:r>
            <a:rPr lang="en-US" sz="2000" b="1" i="0" dirty="0">
              <a:solidFill>
                <a:srgbClr val="0070C0"/>
              </a:solidFill>
              <a:latin typeface="Corbel" panose="020B0503020204020204" pitchFamily="34" charset="0"/>
            </a:rPr>
            <a:t>achieving a high positive predictive value </a:t>
          </a:r>
          <a:r>
            <a:rPr lang="en-US" sz="2000" b="1" i="0" dirty="0">
              <a:latin typeface="Corbel" panose="020B0503020204020204" pitchFamily="34" charset="0"/>
            </a:rPr>
            <a:t>(PPV)</a:t>
          </a:r>
          <a:r>
            <a:rPr lang="en-US" sz="2000" b="0" i="0" dirty="0">
              <a:latin typeface="Corbel" panose="020B0503020204020204" pitchFamily="34" charset="0"/>
            </a:rPr>
            <a:t> to enhance reliability of HIV testing within the country. </a:t>
          </a:r>
        </a:p>
        <a:p>
          <a:r>
            <a:rPr lang="en-US" sz="2000" dirty="0">
              <a:latin typeface="Corbel" panose="020B0503020204020204" pitchFamily="34" charset="0"/>
            </a:rPr>
            <a:t>Given Ethiopia's relatively </a:t>
          </a:r>
          <a:r>
            <a:rPr lang="en-US" sz="2000" b="1" dirty="0">
              <a:solidFill>
                <a:srgbClr val="0070C0"/>
              </a:solidFill>
              <a:latin typeface="Corbel" panose="020B0503020204020204" pitchFamily="34" charset="0"/>
            </a:rPr>
            <a:t>low HIV prevalence (0.9%) </a:t>
          </a:r>
          <a:r>
            <a:rPr lang="en-US" sz="2000" dirty="0">
              <a:latin typeface="Corbel" panose="020B0503020204020204" pitchFamily="34" charset="0"/>
            </a:rPr>
            <a:t>the national HIV strategy or algorithm was adjusted accordingly</a:t>
          </a:r>
        </a:p>
        <a:p>
          <a:r>
            <a:rPr lang="en-US" sz="2000" dirty="0">
              <a:latin typeface="Corbel" panose="020B0503020204020204" pitchFamily="34" charset="0"/>
            </a:rPr>
            <a:t>Since its adoption, Ethiopia has been utilizing the three-reactive RDT testing strategy for HIV diagnosis.</a:t>
          </a:r>
        </a:p>
        <a:p>
          <a:endParaRPr lang="en-US" sz="2400" dirty="0">
            <a:latin typeface="Corbel" panose="020B0503020204020204" pitchFamily="34" charset="0"/>
          </a:endParaRPr>
        </a:p>
      </dgm:t>
    </dgm:pt>
    <dgm:pt modelId="{5B64F3F6-9FB5-49C0-AD32-299E3EE1E3C6}" type="parTrans" cxnId="{AECD7FE6-0046-45B9-A2AE-24361EF717D4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D9CD0090-34C2-481F-929E-EB23C11823F3}" type="sibTrans" cxnId="{AECD7FE6-0046-45B9-A2AE-24361EF717D4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51C07C1F-A43D-4243-87E0-7A49147200BE}">
      <dgm:prSet custT="1"/>
      <dgm:spPr/>
      <dgm:t>
        <a:bodyPr/>
        <a:lstStyle/>
        <a:p>
          <a:endParaRPr lang="en-US" sz="2400" dirty="0">
            <a:latin typeface="Corbel" panose="020B0503020204020204" pitchFamily="34" charset="0"/>
          </a:endParaRPr>
        </a:p>
      </dgm:t>
    </dgm:pt>
    <dgm:pt modelId="{A0614D65-948F-4352-BE3F-C50A85F2EE2C}" type="parTrans" cxnId="{BA8CF57D-FCD0-46BD-9840-F2E4967CEDB1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776851CC-9367-42B0-8C63-BFD2E4C45553}" type="sibTrans" cxnId="{BA8CF57D-FCD0-46BD-9840-F2E4967CEDB1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1E72A506-BB4D-4683-86C8-BA3762F311A9}">
      <dgm:prSet custT="1"/>
      <dgm:spPr/>
      <dgm:t>
        <a:bodyPr/>
        <a:lstStyle/>
        <a:p>
          <a:r>
            <a:rPr lang="en-US" sz="2400" b="0" i="0" dirty="0">
              <a:latin typeface="Corbel" panose="020B0503020204020204" pitchFamily="34" charset="0"/>
            </a:rPr>
            <a:t>The algorithm aimed to </a:t>
          </a:r>
          <a:r>
            <a:rPr lang="en-US" sz="2400" b="1" i="0" dirty="0">
              <a:solidFill>
                <a:srgbClr val="0070C0"/>
              </a:solidFill>
              <a:latin typeface="Corbel" panose="020B0503020204020204" pitchFamily="34" charset="0"/>
            </a:rPr>
            <a:t>ensure testing accuracy</a:t>
          </a:r>
          <a:r>
            <a:rPr lang="en-US" sz="2400" b="0" i="0" dirty="0">
              <a:latin typeface="Corbel" panose="020B0503020204020204" pitchFamily="34" charset="0"/>
            </a:rPr>
            <a:t>, considering the </a:t>
          </a:r>
          <a:r>
            <a:rPr lang="en-US" sz="2400" b="1" i="0" dirty="0">
              <a:solidFill>
                <a:srgbClr val="0070C0"/>
              </a:solidFill>
              <a:latin typeface="Corbel" panose="020B0503020204020204" pitchFamily="34" charset="0"/>
            </a:rPr>
            <a:t>risk of false positive results due to cross-reactivity</a:t>
          </a:r>
          <a:endParaRPr lang="en-US" sz="2400" b="1" dirty="0">
            <a:solidFill>
              <a:srgbClr val="0070C0"/>
            </a:solidFill>
            <a:latin typeface="Corbel" panose="020B0503020204020204" pitchFamily="34" charset="0"/>
          </a:endParaRPr>
        </a:p>
      </dgm:t>
    </dgm:pt>
    <dgm:pt modelId="{A379D584-9D05-4CBC-96F1-ECAF3680CFA4}" type="parTrans" cxnId="{BC23FD76-70B5-4354-A18A-7670A62A10D3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4B43E39E-B32B-47C9-AE82-4DA7DE526264}" type="sibTrans" cxnId="{BC23FD76-70B5-4354-A18A-7670A62A10D3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0E340637-2CFA-45F9-B04A-D72412A5818D}" type="pres">
      <dgm:prSet presAssocID="{D0335007-4592-4382-8372-D78B168B1DDB}" presName="vert0" presStyleCnt="0">
        <dgm:presLayoutVars>
          <dgm:dir/>
          <dgm:animOne val="branch"/>
          <dgm:animLvl val="lvl"/>
        </dgm:presLayoutVars>
      </dgm:prSet>
      <dgm:spPr/>
    </dgm:pt>
    <dgm:pt modelId="{11AD8C0B-8E9C-4971-BB41-A9E3CF48B8E5}" type="pres">
      <dgm:prSet presAssocID="{4FA997EE-E926-4608-8606-818AE3898C9E}" presName="thickLine" presStyleLbl="alignNode1" presStyleIdx="0" presStyleCnt="4"/>
      <dgm:spPr/>
    </dgm:pt>
    <dgm:pt modelId="{1ADA1300-E01F-424E-9068-E709EA345005}" type="pres">
      <dgm:prSet presAssocID="{4FA997EE-E926-4608-8606-818AE3898C9E}" presName="horz1" presStyleCnt="0"/>
      <dgm:spPr/>
    </dgm:pt>
    <dgm:pt modelId="{EFB68759-7FD6-41FC-9EEA-5FBB0F0382D3}" type="pres">
      <dgm:prSet presAssocID="{4FA997EE-E926-4608-8606-818AE3898C9E}" presName="tx1" presStyleLbl="revTx" presStyleIdx="0" presStyleCnt="4" custScaleY="49627"/>
      <dgm:spPr/>
    </dgm:pt>
    <dgm:pt modelId="{19D4C3C3-34AC-4E86-8DDF-87C00633BE70}" type="pres">
      <dgm:prSet presAssocID="{4FA997EE-E926-4608-8606-818AE3898C9E}" presName="vert1" presStyleCnt="0"/>
      <dgm:spPr/>
    </dgm:pt>
    <dgm:pt modelId="{4236A4FC-46C9-4718-A872-E6FD5D3330B8}" type="pres">
      <dgm:prSet presAssocID="{1E72A506-BB4D-4683-86C8-BA3762F311A9}" presName="thickLine" presStyleLbl="alignNode1" presStyleIdx="1" presStyleCnt="4"/>
      <dgm:spPr/>
    </dgm:pt>
    <dgm:pt modelId="{5F2945BB-CC94-43B3-AA66-8DC50C1994CB}" type="pres">
      <dgm:prSet presAssocID="{1E72A506-BB4D-4683-86C8-BA3762F311A9}" presName="horz1" presStyleCnt="0"/>
      <dgm:spPr/>
    </dgm:pt>
    <dgm:pt modelId="{D5228A08-6CDC-48BE-8804-E7857AC34146}" type="pres">
      <dgm:prSet presAssocID="{1E72A506-BB4D-4683-86C8-BA3762F311A9}" presName="tx1" presStyleLbl="revTx" presStyleIdx="1" presStyleCnt="4" custScaleY="59331"/>
      <dgm:spPr/>
    </dgm:pt>
    <dgm:pt modelId="{0994A2AF-E7A4-4931-8159-5BBDAFA8E0C7}" type="pres">
      <dgm:prSet presAssocID="{1E72A506-BB4D-4683-86C8-BA3762F311A9}" presName="vert1" presStyleCnt="0"/>
      <dgm:spPr/>
    </dgm:pt>
    <dgm:pt modelId="{2BF3E3E3-F30E-41F0-94D8-48A42FCAC4DC}" type="pres">
      <dgm:prSet presAssocID="{29342CAD-7DA7-49E8-A53C-DE54CBF81B2A}" presName="thickLine" presStyleLbl="alignNode1" presStyleIdx="2" presStyleCnt="4"/>
      <dgm:spPr/>
    </dgm:pt>
    <dgm:pt modelId="{FE36E808-DC82-48F7-91CF-747F061E8332}" type="pres">
      <dgm:prSet presAssocID="{29342CAD-7DA7-49E8-A53C-DE54CBF81B2A}" presName="horz1" presStyleCnt="0"/>
      <dgm:spPr/>
    </dgm:pt>
    <dgm:pt modelId="{563DAA41-6D39-42DD-B58D-653134098079}" type="pres">
      <dgm:prSet presAssocID="{29342CAD-7DA7-49E8-A53C-DE54CBF81B2A}" presName="tx1" presStyleLbl="revTx" presStyleIdx="2" presStyleCnt="4" custScaleY="87144"/>
      <dgm:spPr/>
    </dgm:pt>
    <dgm:pt modelId="{D590CF71-8CC3-45B2-A843-F1214A5B306E}" type="pres">
      <dgm:prSet presAssocID="{29342CAD-7DA7-49E8-A53C-DE54CBF81B2A}" presName="vert1" presStyleCnt="0"/>
      <dgm:spPr/>
    </dgm:pt>
    <dgm:pt modelId="{9117FCAE-3089-468B-8134-9C06C0D0AB76}" type="pres">
      <dgm:prSet presAssocID="{51C07C1F-A43D-4243-87E0-7A49147200BE}" presName="thickLine" presStyleLbl="alignNode1" presStyleIdx="3" presStyleCnt="4"/>
      <dgm:spPr/>
    </dgm:pt>
    <dgm:pt modelId="{D81C722D-E619-4DD5-A358-E464C37DE1C7}" type="pres">
      <dgm:prSet presAssocID="{51C07C1F-A43D-4243-87E0-7A49147200BE}" presName="horz1" presStyleCnt="0"/>
      <dgm:spPr/>
    </dgm:pt>
    <dgm:pt modelId="{39D8073C-6484-470E-82DE-59A7D0546B53}" type="pres">
      <dgm:prSet presAssocID="{51C07C1F-A43D-4243-87E0-7A49147200BE}" presName="tx1" presStyleLbl="revTx" presStyleIdx="3" presStyleCnt="4" custScaleY="10099" custLinFactNeighborX="1187" custLinFactNeighborY="12083"/>
      <dgm:spPr/>
    </dgm:pt>
    <dgm:pt modelId="{CE955BDB-8C66-4D95-9796-CC1EB5038C6D}" type="pres">
      <dgm:prSet presAssocID="{51C07C1F-A43D-4243-87E0-7A49147200BE}" presName="vert1" presStyleCnt="0"/>
      <dgm:spPr/>
    </dgm:pt>
  </dgm:ptLst>
  <dgm:cxnLst>
    <dgm:cxn modelId="{D58A2B1C-D40A-4848-92B7-5227B7FCC0A1}" type="presOf" srcId="{4FA997EE-E926-4608-8606-818AE3898C9E}" destId="{EFB68759-7FD6-41FC-9EEA-5FBB0F0382D3}" srcOrd="0" destOrd="0" presId="urn:microsoft.com/office/officeart/2008/layout/LinedList"/>
    <dgm:cxn modelId="{94B58F32-EF2F-4F33-86E5-955B8BDBEF65}" type="presOf" srcId="{D0335007-4592-4382-8372-D78B168B1DDB}" destId="{0E340637-2CFA-45F9-B04A-D72412A5818D}" srcOrd="0" destOrd="0" presId="urn:microsoft.com/office/officeart/2008/layout/LinedList"/>
    <dgm:cxn modelId="{BC23FD76-70B5-4354-A18A-7670A62A10D3}" srcId="{D0335007-4592-4382-8372-D78B168B1DDB}" destId="{1E72A506-BB4D-4683-86C8-BA3762F311A9}" srcOrd="1" destOrd="0" parTransId="{A379D584-9D05-4CBC-96F1-ECAF3680CFA4}" sibTransId="{4B43E39E-B32B-47C9-AE82-4DA7DE526264}"/>
    <dgm:cxn modelId="{4296437D-8064-4F3D-BEA7-AEEC86035F18}" srcId="{D0335007-4592-4382-8372-D78B168B1DDB}" destId="{4FA997EE-E926-4608-8606-818AE3898C9E}" srcOrd="0" destOrd="0" parTransId="{7557EA54-DC33-4EC2-B54A-BEAA04B6C53D}" sibTransId="{F578C325-D996-43D7-88CA-04179739F58D}"/>
    <dgm:cxn modelId="{BA8CF57D-FCD0-46BD-9840-F2E4967CEDB1}" srcId="{D0335007-4592-4382-8372-D78B168B1DDB}" destId="{51C07C1F-A43D-4243-87E0-7A49147200BE}" srcOrd="3" destOrd="0" parTransId="{A0614D65-948F-4352-BE3F-C50A85F2EE2C}" sibTransId="{776851CC-9367-42B0-8C63-BFD2E4C45553}"/>
    <dgm:cxn modelId="{3737F87F-3160-4F5F-930A-09A3A10E5213}" type="presOf" srcId="{51C07C1F-A43D-4243-87E0-7A49147200BE}" destId="{39D8073C-6484-470E-82DE-59A7D0546B53}" srcOrd="0" destOrd="0" presId="urn:microsoft.com/office/officeart/2008/layout/LinedList"/>
    <dgm:cxn modelId="{AECD7FE6-0046-45B9-A2AE-24361EF717D4}" srcId="{D0335007-4592-4382-8372-D78B168B1DDB}" destId="{29342CAD-7DA7-49E8-A53C-DE54CBF81B2A}" srcOrd="2" destOrd="0" parTransId="{5B64F3F6-9FB5-49C0-AD32-299E3EE1E3C6}" sibTransId="{D9CD0090-34C2-481F-929E-EB23C11823F3}"/>
    <dgm:cxn modelId="{DB47A8F8-9760-4A71-B83E-6384EF655338}" type="presOf" srcId="{1E72A506-BB4D-4683-86C8-BA3762F311A9}" destId="{D5228A08-6CDC-48BE-8804-E7857AC34146}" srcOrd="0" destOrd="0" presId="urn:microsoft.com/office/officeart/2008/layout/LinedList"/>
    <dgm:cxn modelId="{ED9201FC-B633-4513-91BF-2876676B611C}" type="presOf" srcId="{29342CAD-7DA7-49E8-A53C-DE54CBF81B2A}" destId="{563DAA41-6D39-42DD-B58D-653134098079}" srcOrd="0" destOrd="0" presId="urn:microsoft.com/office/officeart/2008/layout/LinedList"/>
    <dgm:cxn modelId="{7019FCB9-7863-4F1F-9567-2FAA6366A6FE}" type="presParOf" srcId="{0E340637-2CFA-45F9-B04A-D72412A5818D}" destId="{11AD8C0B-8E9C-4971-BB41-A9E3CF48B8E5}" srcOrd="0" destOrd="0" presId="urn:microsoft.com/office/officeart/2008/layout/LinedList"/>
    <dgm:cxn modelId="{B6AFE160-A919-4BA4-9686-FC68A9B848FB}" type="presParOf" srcId="{0E340637-2CFA-45F9-B04A-D72412A5818D}" destId="{1ADA1300-E01F-424E-9068-E709EA345005}" srcOrd="1" destOrd="0" presId="urn:microsoft.com/office/officeart/2008/layout/LinedList"/>
    <dgm:cxn modelId="{D462A65B-9EB6-4D73-94DF-7CDDABF96EC9}" type="presParOf" srcId="{1ADA1300-E01F-424E-9068-E709EA345005}" destId="{EFB68759-7FD6-41FC-9EEA-5FBB0F0382D3}" srcOrd="0" destOrd="0" presId="urn:microsoft.com/office/officeart/2008/layout/LinedList"/>
    <dgm:cxn modelId="{62917EFC-48A1-4106-9E0E-2434E2DFEEED}" type="presParOf" srcId="{1ADA1300-E01F-424E-9068-E709EA345005}" destId="{19D4C3C3-34AC-4E86-8DDF-87C00633BE70}" srcOrd="1" destOrd="0" presId="urn:microsoft.com/office/officeart/2008/layout/LinedList"/>
    <dgm:cxn modelId="{6612CB0C-0CD6-4A8C-8D83-138777300B44}" type="presParOf" srcId="{0E340637-2CFA-45F9-B04A-D72412A5818D}" destId="{4236A4FC-46C9-4718-A872-E6FD5D3330B8}" srcOrd="2" destOrd="0" presId="urn:microsoft.com/office/officeart/2008/layout/LinedList"/>
    <dgm:cxn modelId="{FB04C3A0-6000-4232-AE2D-6C7EFA17D800}" type="presParOf" srcId="{0E340637-2CFA-45F9-B04A-D72412A5818D}" destId="{5F2945BB-CC94-43B3-AA66-8DC50C1994CB}" srcOrd="3" destOrd="0" presId="urn:microsoft.com/office/officeart/2008/layout/LinedList"/>
    <dgm:cxn modelId="{17FCA3F9-1E2C-4D96-A9F9-457F32BB64D3}" type="presParOf" srcId="{5F2945BB-CC94-43B3-AA66-8DC50C1994CB}" destId="{D5228A08-6CDC-48BE-8804-E7857AC34146}" srcOrd="0" destOrd="0" presId="urn:microsoft.com/office/officeart/2008/layout/LinedList"/>
    <dgm:cxn modelId="{E470B625-79CF-4B10-966A-A3867589CB29}" type="presParOf" srcId="{5F2945BB-CC94-43B3-AA66-8DC50C1994CB}" destId="{0994A2AF-E7A4-4931-8159-5BBDAFA8E0C7}" srcOrd="1" destOrd="0" presId="urn:microsoft.com/office/officeart/2008/layout/LinedList"/>
    <dgm:cxn modelId="{897A062A-B3BE-4B6D-962A-18D7697C1ACE}" type="presParOf" srcId="{0E340637-2CFA-45F9-B04A-D72412A5818D}" destId="{2BF3E3E3-F30E-41F0-94D8-48A42FCAC4DC}" srcOrd="4" destOrd="0" presId="urn:microsoft.com/office/officeart/2008/layout/LinedList"/>
    <dgm:cxn modelId="{167B0BA8-3AE3-4F78-8EBE-E5A43C3BBCED}" type="presParOf" srcId="{0E340637-2CFA-45F9-B04A-D72412A5818D}" destId="{FE36E808-DC82-48F7-91CF-747F061E8332}" srcOrd="5" destOrd="0" presId="urn:microsoft.com/office/officeart/2008/layout/LinedList"/>
    <dgm:cxn modelId="{37CFC650-87B3-47F7-86DE-C6EF12C59730}" type="presParOf" srcId="{FE36E808-DC82-48F7-91CF-747F061E8332}" destId="{563DAA41-6D39-42DD-B58D-653134098079}" srcOrd="0" destOrd="0" presId="urn:microsoft.com/office/officeart/2008/layout/LinedList"/>
    <dgm:cxn modelId="{C7D9F5A9-E8A7-4A5E-B0BE-E9E0DA9736C9}" type="presParOf" srcId="{FE36E808-DC82-48F7-91CF-747F061E8332}" destId="{D590CF71-8CC3-45B2-A843-F1214A5B306E}" srcOrd="1" destOrd="0" presId="urn:microsoft.com/office/officeart/2008/layout/LinedList"/>
    <dgm:cxn modelId="{4C3AE529-F89E-47B9-9E59-5AF06AC14EDB}" type="presParOf" srcId="{0E340637-2CFA-45F9-B04A-D72412A5818D}" destId="{9117FCAE-3089-468B-8134-9C06C0D0AB76}" srcOrd="6" destOrd="0" presId="urn:microsoft.com/office/officeart/2008/layout/LinedList"/>
    <dgm:cxn modelId="{296B1561-E66F-4612-89DA-B20AE3100623}" type="presParOf" srcId="{0E340637-2CFA-45F9-B04A-D72412A5818D}" destId="{D81C722D-E619-4DD5-A358-E464C37DE1C7}" srcOrd="7" destOrd="0" presId="urn:microsoft.com/office/officeart/2008/layout/LinedList"/>
    <dgm:cxn modelId="{FBD608EC-F3D0-49A7-98D0-FD07F9BD0762}" type="presParOf" srcId="{D81C722D-E619-4DD5-A358-E464C37DE1C7}" destId="{39D8073C-6484-470E-82DE-59A7D0546B53}" srcOrd="0" destOrd="0" presId="urn:microsoft.com/office/officeart/2008/layout/LinedList"/>
    <dgm:cxn modelId="{7DF023D5-DDC7-45FB-8633-E966C4B1DD0E}" type="presParOf" srcId="{D81C722D-E619-4DD5-A358-E464C37DE1C7}" destId="{CE955BDB-8C66-4D95-9796-CC1EB5038C6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148B48-9C78-406B-91EA-FBA0CEA2AFF7}" type="doc">
      <dgm:prSet loTypeId="urn:microsoft.com/office/officeart/2018/2/layout/IconVerticalSolidList" loCatId="icon" qsTypeId="urn:microsoft.com/office/officeart/2005/8/quickstyle/3d2" qsCatId="3D" csTypeId="urn:microsoft.com/office/officeart/2005/8/colors/accent0_3" csCatId="mainScheme" phldr="1"/>
      <dgm:spPr/>
    </dgm:pt>
    <dgm:pt modelId="{7E0B4A88-9769-4DD1-A68B-BB551F2C844A}">
      <dgm:prSet phldrT="[Text]" custT="1"/>
      <dgm:spPr>
        <a:xfrm>
          <a:off x="1826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1">
              <a:latin typeface="Corbel" panose="020B0503020204020204" pitchFamily="34" charset="0"/>
              <a:cs typeface="Times New Roman" panose="02020603050405020304" pitchFamily="18" charset="0"/>
            </a:rPr>
            <a:t>Establishment of National TWG</a:t>
          </a:r>
          <a:endParaRPr lang="en-US" sz="20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gm:t>
    </dgm:pt>
    <dgm:pt modelId="{2DD96395-2C44-42B8-949C-39D782307086}" type="parTrans" cxnId="{6FD0CA2A-B5F4-4B54-9280-3158B6FD93E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546FBE5D-B1F5-4B59-9681-5F517528C369}" type="sibTrans" cxnId="{6FD0CA2A-B5F4-4B54-9280-3158B6FD93E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A30A2907-20A9-438F-B3A4-2A192F38C362}">
      <dgm:prSet phldrT="[Text]" custT="1"/>
      <dgm:spPr>
        <a:xfrm>
          <a:off x="1386237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1">
              <a:latin typeface="Corbel" panose="020B0503020204020204" pitchFamily="34" charset="0"/>
              <a:cs typeface="Times New Roman" panose="02020603050405020304" pitchFamily="18" charset="0"/>
            </a:rPr>
            <a:t>Selection of Test kits</a:t>
          </a:r>
          <a:endParaRPr lang="en-US" sz="200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gm:t>
    </dgm:pt>
    <dgm:pt modelId="{38E73A59-DA4D-4E4E-9CF1-FAF6F95C35DF}" type="parTrans" cxnId="{F85B5938-2DBF-46DF-B0E9-5514C35AEE7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0514F8A6-B849-4A84-8292-E80E279DFF58}" type="sibTrans" cxnId="{F85B5938-2DBF-46DF-B0E9-5514C35AEE7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C47C0345-10D6-4F9D-B26D-A78DEAF32F4D}">
      <dgm:prSet phldrT="[Text]" custT="1"/>
      <dgm:spPr>
        <a:xfrm>
          <a:off x="2770649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1">
              <a:latin typeface="Corbel" panose="020B0503020204020204" pitchFamily="34" charset="0"/>
              <a:cs typeface="Times New Roman" panose="02020603050405020304" pitchFamily="18" charset="0"/>
            </a:rPr>
            <a:t>Evaluation</a:t>
          </a:r>
          <a:endParaRPr lang="en-US" sz="200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gm:t>
    </dgm:pt>
    <dgm:pt modelId="{10A6D134-17EA-4A80-AA74-C75CA2C52D01}" type="parTrans" cxnId="{2729CCA9-F3D2-4590-9224-F8081291C60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450DB64B-0BBB-4D8F-9358-17B7C76678E6}" type="sibTrans" cxnId="{2729CCA9-F3D2-4590-9224-F8081291C60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D0C9A3D0-5120-4F73-B238-71C3178FE9DF}">
      <dgm:prSet phldrT="[Text]" custT="1"/>
      <dgm:spPr>
        <a:xfrm>
          <a:off x="4155060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1">
              <a:latin typeface="Corbel" panose="020B0503020204020204" pitchFamily="34" charset="0"/>
              <a:cs typeface="Times New Roman" panose="02020603050405020304" pitchFamily="18" charset="0"/>
            </a:rPr>
            <a:t>Develop Algorithm</a:t>
          </a:r>
        </a:p>
      </dgm:t>
    </dgm:pt>
    <dgm:pt modelId="{4FEE51A2-F992-4256-8CA3-33BE8FE057F1}" type="parTrans" cxnId="{1A30BAC7-E83C-47B4-B617-766EE7CC6AA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E34355B2-59EB-429F-83A8-546ACC483B92}" type="sibTrans" cxnId="{1A30BAC7-E83C-47B4-B617-766EE7CC6AA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290AC415-81F5-40DB-90F8-8A218B6A3D01}">
      <dgm:prSet phldrT="[Text]" custT="1"/>
      <dgm:spPr>
        <a:xfrm>
          <a:off x="1826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</a:t>
          </a: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</a:rPr>
            <a:t>Literature review</a:t>
          </a:r>
          <a:endParaRPr lang="en-US" sz="2000" dirty="0">
            <a:latin typeface="Corbel" panose="020B0503020204020204" pitchFamily="34" charset="0"/>
            <a:cs typeface="Times New Roman" panose="02020603050405020304" pitchFamily="18" charset="0"/>
          </a:endParaRPr>
        </a:p>
      </dgm:t>
    </dgm:pt>
    <dgm:pt modelId="{1C4078A6-0C65-486B-ACE8-AFBB3EDBAD7F}" type="parTrans" cxnId="{62ED6FCB-CAA7-49CB-AD37-7027A538D14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08259BEC-0468-46C4-81FB-01E3F75AF8CB}" type="sibTrans" cxnId="{62ED6FCB-CAA7-49CB-AD37-7027A538D14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F7144478-2995-41C6-896B-E68818B8FD48}">
      <dgm:prSet phldrT="[Text]" custT="1"/>
      <dgm:spPr>
        <a:xfrm>
          <a:off x="1826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</a:rPr>
            <a:t>Protocol preparation</a:t>
          </a:r>
          <a:endParaRPr lang="en-US" sz="20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gm:t>
    </dgm:pt>
    <dgm:pt modelId="{C22903BB-3324-4311-B750-CD7F4213FF6C}" type="parTrans" cxnId="{E06CECEE-300D-4F7C-8A54-1E12C82DB9B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573C1A17-EA91-4FF3-9A1A-8575242161E9}" type="sibTrans" cxnId="{E06CECEE-300D-4F7C-8A54-1E12C82DB9B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7F4DC904-3CAA-4937-AAD0-AED0E4A7BC7D}">
      <dgm:prSet phldrT="[Text]" custT="1"/>
      <dgm:spPr>
        <a:xfrm>
          <a:off x="1386237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</a:rPr>
            <a:t>Preparation of criteria for RTK selection</a:t>
          </a:r>
          <a:endParaRPr lang="en-US" sz="20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gm:t>
    </dgm:pt>
    <dgm:pt modelId="{0AD973A6-A908-44DD-8982-37D745D44E95}" type="parTrans" cxnId="{4B590D0E-DBD8-4802-80CE-456EC4A706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A67E01EB-4A55-4DCB-8D65-377F0EBE49F3}" type="sibTrans" cxnId="{4B590D0E-DBD8-4802-80CE-456EC4A706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9C8633A9-78EF-4A08-B2B0-A8D29CA2AF4D}">
      <dgm:prSet phldrT="[Text]" custT="1"/>
      <dgm:spPr>
        <a:xfrm>
          <a:off x="1386237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dirty="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 dirty="0">
              <a:latin typeface="Corbel" panose="020B0503020204020204" pitchFamily="34" charset="0"/>
              <a:cs typeface="Times New Roman" panose="02020603050405020304" pitchFamily="18" charset="0"/>
            </a:rPr>
            <a:t>Public announcement for suppliers </a:t>
          </a:r>
          <a:endParaRPr lang="en-US" sz="20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gm:t>
    </dgm:pt>
    <dgm:pt modelId="{775B6085-0F8E-495E-92D2-8C0F8219B9D5}" type="parTrans" cxnId="{4D8F295A-C553-427D-8369-F5000BF4F52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ADC79D89-8ABE-4888-B152-CFA7DC392AD7}" type="sibTrans" cxnId="{4D8F295A-C553-427D-8369-F5000BF4F52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6BD85B67-9D1F-4D72-99BE-7FE1C151EA8D}">
      <dgm:prSet phldrT="[Text]" custT="1"/>
      <dgm:spPr>
        <a:xfrm>
          <a:off x="1386237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</a:rPr>
            <a:t>Receive RTK for evaluation </a:t>
          </a:r>
          <a:endParaRPr lang="en-US" sz="20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gm:t>
    </dgm:pt>
    <dgm:pt modelId="{A47F3188-F9FB-4AF0-A46B-5751A3935C67}" type="parTrans" cxnId="{E1CCF154-E992-421F-924C-1BE71454A57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25F50E60-5DD1-43CE-8138-B5395990D643}" type="sibTrans" cxnId="{E1CCF154-E992-421F-924C-1BE71454A57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F09695D4-F656-4F0D-A94A-8CD9A5080D89}">
      <dgm:prSet phldrT="[Text]" custT="1"/>
      <dgm:spPr>
        <a:xfrm>
          <a:off x="2770649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</a:rPr>
            <a:t>Tester's training</a:t>
          </a:r>
          <a:endParaRPr lang="en-US" sz="20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gm:t>
    </dgm:pt>
    <dgm:pt modelId="{BF1030AE-CAA1-4D59-B40C-93A30D18668B}" type="parTrans" cxnId="{D692A86F-46D8-4D4A-9156-A96474A0435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0B83317B-77E5-498D-8108-B0A6AA8E9DE1}" type="sibTrans" cxnId="{D692A86F-46D8-4D4A-9156-A96474A0435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A973CDAB-E061-4FF8-B948-4BC420A71D80}">
      <dgm:prSet phldrT="[Text]" custT="1"/>
      <dgm:spPr>
        <a:xfrm>
          <a:off x="2770649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</a:rPr>
            <a:t>Conduct evaluation</a:t>
          </a:r>
          <a:endParaRPr lang="en-US" sz="20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gm:t>
    </dgm:pt>
    <dgm:pt modelId="{66C08A5B-37DB-4E0B-BE04-556CBE1C587E}" type="parTrans" cxnId="{56ADFB4A-FA51-46E6-B2EF-BA10BE21B5A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48FEF07B-EDEA-461B-A42A-4E7378049CF9}" type="sibTrans" cxnId="{56ADFB4A-FA51-46E6-B2EF-BA10BE21B5A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F519F2AE-748F-4EF4-BC67-0D7B6AD8D474}">
      <dgm:prSet phldrT="[Text]" custT="1"/>
      <dgm:spPr>
        <a:xfrm>
          <a:off x="2770649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</a:t>
          </a: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</a:rPr>
            <a:t>Data collection and analysis</a:t>
          </a:r>
          <a:endParaRPr lang="en-US" sz="20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gm:t>
    </dgm:pt>
    <dgm:pt modelId="{BBBCC358-5A88-490F-906B-970A01A9F555}" type="parTrans" cxnId="{82356820-DA90-49DE-A39E-2E1147A0287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359C4CA5-351A-4BE0-A990-49937DFE6937}" type="sibTrans" cxnId="{82356820-DA90-49DE-A39E-2E1147A0287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2554ABCA-DBBA-4389-A088-5D783A217180}">
      <dgm:prSet phldrT="[Text]" custT="1"/>
      <dgm:spPr>
        <a:xfrm>
          <a:off x="4155060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dirty="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 b="0" dirty="0">
              <a:latin typeface="Corbel" panose="020B0503020204020204" pitchFamily="34" charset="0"/>
              <a:cs typeface="Times New Roman" panose="02020603050405020304" pitchFamily="18" charset="0"/>
            </a:rPr>
            <a:t>Select tests based on the evaluation</a:t>
          </a:r>
          <a:endParaRPr lang="en-US" sz="20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gm:t>
    </dgm:pt>
    <dgm:pt modelId="{3929FF24-9DE3-49D3-9410-FF334BB14835}" type="parTrans" cxnId="{FD4410BA-585B-4D3E-9483-17420E3D6E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98520219-B632-4D05-B520-82434D90EF5A}" type="sibTrans" cxnId="{FD4410BA-585B-4D3E-9483-17420E3D6E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2B131EDF-132A-4DF6-8B6E-6EF5FC4A238E}">
      <dgm:prSet phldrT="[Text]" custT="1"/>
      <dgm:spPr>
        <a:xfrm>
          <a:off x="4155060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dirty="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 b="0" dirty="0">
              <a:latin typeface="Corbel" panose="020B0503020204020204" pitchFamily="34" charset="0"/>
              <a:cs typeface="Times New Roman" panose="02020603050405020304" pitchFamily="18" charset="0"/>
            </a:rPr>
            <a:t>Develop algorithm</a:t>
          </a:r>
          <a:endParaRPr lang="en-US" sz="20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gm:t>
    </dgm:pt>
    <dgm:pt modelId="{171DB939-AD64-42B8-840E-1CBFD9AE604D}" type="parTrans" cxnId="{79259935-1303-4D76-98AC-27CA45A8F95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1C64A470-DD6E-4C67-9E9D-ED869056C633}" type="sibTrans" cxnId="{79259935-1303-4D76-98AC-27CA45A8F95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C1AF10DC-FAD8-42A8-AC53-700628A68DDA}">
      <dgm:prSet phldrT="[Text]" custT="1"/>
      <dgm:spPr>
        <a:xfrm>
          <a:off x="1826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dirty="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 dirty="0">
              <a:latin typeface="Corbel" panose="020B0503020204020204" pitchFamily="34" charset="0"/>
              <a:cs typeface="Times New Roman" panose="02020603050405020304" pitchFamily="18" charset="0"/>
            </a:rPr>
            <a:t>Ethical approval</a:t>
          </a:r>
          <a:endParaRPr lang="en-US" sz="20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gm:t>
    </dgm:pt>
    <dgm:pt modelId="{873169BB-B8AF-46E6-A5F5-7E90FA8442CE}" type="parTrans" cxnId="{C4033B6D-6A67-400B-B46A-9AA892BA115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B14FE93E-8235-47F3-907D-E2FA6983E356}" type="sibTrans" cxnId="{C4033B6D-6A67-400B-B46A-9AA892BA115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93BF9A67-D068-4D45-ACD2-5AA384F84727}" type="pres">
      <dgm:prSet presAssocID="{3E148B48-9C78-406B-91EA-FBA0CEA2AFF7}" presName="root" presStyleCnt="0">
        <dgm:presLayoutVars>
          <dgm:dir/>
          <dgm:resizeHandles val="exact"/>
        </dgm:presLayoutVars>
      </dgm:prSet>
      <dgm:spPr/>
    </dgm:pt>
    <dgm:pt modelId="{B2CFEF78-7C16-428B-820F-DF1B24979445}" type="pres">
      <dgm:prSet presAssocID="{7E0B4A88-9769-4DD1-A68B-BB551F2C844A}" presName="compNode" presStyleCnt="0"/>
      <dgm:spPr/>
    </dgm:pt>
    <dgm:pt modelId="{78F2BC1D-9DC3-449F-A260-523910F8B91B}" type="pres">
      <dgm:prSet presAssocID="{7E0B4A88-9769-4DD1-A68B-BB551F2C844A}" presName="bgRect" presStyleLbl="bgShp" presStyleIdx="0" presStyleCnt="4" custLinFactNeighborX="676" custLinFactNeighborY="12218"/>
      <dgm:spPr/>
    </dgm:pt>
    <dgm:pt modelId="{49F4BFD8-EDE7-4237-9A4D-923F63588B5C}" type="pres">
      <dgm:prSet presAssocID="{7E0B4A88-9769-4DD1-A68B-BB551F2C844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BE2D0DF-63E9-41E2-9E27-739935A397E2}" type="pres">
      <dgm:prSet presAssocID="{7E0B4A88-9769-4DD1-A68B-BB551F2C844A}" presName="spaceRect" presStyleCnt="0"/>
      <dgm:spPr/>
    </dgm:pt>
    <dgm:pt modelId="{29B132A1-AD60-4327-9ED5-336F91E79CE3}" type="pres">
      <dgm:prSet presAssocID="{7E0B4A88-9769-4DD1-A68B-BB551F2C844A}" presName="parTx" presStyleLbl="revTx" presStyleIdx="0" presStyleCnt="8">
        <dgm:presLayoutVars>
          <dgm:chMax val="0"/>
          <dgm:chPref val="0"/>
        </dgm:presLayoutVars>
      </dgm:prSet>
      <dgm:spPr/>
    </dgm:pt>
    <dgm:pt modelId="{A7F169B8-8BD9-4C9D-A36C-5FCE7D3626D4}" type="pres">
      <dgm:prSet presAssocID="{7E0B4A88-9769-4DD1-A68B-BB551F2C844A}" presName="desTx" presStyleLbl="revTx" presStyleIdx="1" presStyleCnt="8">
        <dgm:presLayoutVars/>
      </dgm:prSet>
      <dgm:spPr/>
    </dgm:pt>
    <dgm:pt modelId="{D4A6DD97-8D20-4F32-ABE4-E2D99754FC2A}" type="pres">
      <dgm:prSet presAssocID="{546FBE5D-B1F5-4B59-9681-5F517528C369}" presName="sibTrans" presStyleCnt="0"/>
      <dgm:spPr/>
    </dgm:pt>
    <dgm:pt modelId="{2138BED2-68FE-4CC6-BB8F-673F80BD16C5}" type="pres">
      <dgm:prSet presAssocID="{A30A2907-20A9-438F-B3A4-2A192F38C362}" presName="compNode" presStyleCnt="0"/>
      <dgm:spPr/>
    </dgm:pt>
    <dgm:pt modelId="{F696380C-AE8D-40B1-8129-EF4521374A8E}" type="pres">
      <dgm:prSet presAssocID="{A30A2907-20A9-438F-B3A4-2A192F38C362}" presName="bgRect" presStyleLbl="bgShp" presStyleIdx="1" presStyleCnt="4"/>
      <dgm:spPr/>
    </dgm:pt>
    <dgm:pt modelId="{84FF4C8D-4CDC-4972-920D-357FE135CA8B}" type="pres">
      <dgm:prSet presAssocID="{A30A2907-20A9-438F-B3A4-2A192F38C36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8CEEF57-D7BF-4285-9318-EE8936D88B48}" type="pres">
      <dgm:prSet presAssocID="{A30A2907-20A9-438F-B3A4-2A192F38C362}" presName="spaceRect" presStyleCnt="0"/>
      <dgm:spPr/>
    </dgm:pt>
    <dgm:pt modelId="{2AC48F3E-0464-4DA1-824E-E9C66FA138E1}" type="pres">
      <dgm:prSet presAssocID="{A30A2907-20A9-438F-B3A4-2A192F38C362}" presName="parTx" presStyleLbl="revTx" presStyleIdx="2" presStyleCnt="8">
        <dgm:presLayoutVars>
          <dgm:chMax val="0"/>
          <dgm:chPref val="0"/>
        </dgm:presLayoutVars>
      </dgm:prSet>
      <dgm:spPr/>
    </dgm:pt>
    <dgm:pt modelId="{18A413FD-3074-4F3D-A5EF-60A7E417FD5B}" type="pres">
      <dgm:prSet presAssocID="{A30A2907-20A9-438F-B3A4-2A192F38C362}" presName="desTx" presStyleLbl="revTx" presStyleIdx="3" presStyleCnt="8">
        <dgm:presLayoutVars/>
      </dgm:prSet>
      <dgm:spPr/>
    </dgm:pt>
    <dgm:pt modelId="{A233C07F-1402-4FF6-870A-D34EDB5121D1}" type="pres">
      <dgm:prSet presAssocID="{0514F8A6-B849-4A84-8292-E80E279DFF58}" presName="sibTrans" presStyleCnt="0"/>
      <dgm:spPr/>
    </dgm:pt>
    <dgm:pt modelId="{76F7CE67-865A-4AE2-8EB2-8A135F2F968B}" type="pres">
      <dgm:prSet presAssocID="{C47C0345-10D6-4F9D-B26D-A78DEAF32F4D}" presName="compNode" presStyleCnt="0"/>
      <dgm:spPr/>
    </dgm:pt>
    <dgm:pt modelId="{40E894ED-384C-4AFE-A523-D0FC584F3484}" type="pres">
      <dgm:prSet presAssocID="{C47C0345-10D6-4F9D-B26D-A78DEAF32F4D}" presName="bgRect" presStyleLbl="bgShp" presStyleIdx="2" presStyleCnt="4"/>
      <dgm:spPr/>
    </dgm:pt>
    <dgm:pt modelId="{F609556A-41C5-490A-AB1A-1C1306AA2450}" type="pres">
      <dgm:prSet presAssocID="{C47C0345-10D6-4F9D-B26D-A78DEAF32F4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97AE19D8-BD75-415E-B699-90189EE6BE73}" type="pres">
      <dgm:prSet presAssocID="{C47C0345-10D6-4F9D-B26D-A78DEAF32F4D}" presName="spaceRect" presStyleCnt="0"/>
      <dgm:spPr/>
    </dgm:pt>
    <dgm:pt modelId="{6AD3C544-F873-48AF-B7D1-432B61758305}" type="pres">
      <dgm:prSet presAssocID="{C47C0345-10D6-4F9D-B26D-A78DEAF32F4D}" presName="parTx" presStyleLbl="revTx" presStyleIdx="4" presStyleCnt="8">
        <dgm:presLayoutVars>
          <dgm:chMax val="0"/>
          <dgm:chPref val="0"/>
        </dgm:presLayoutVars>
      </dgm:prSet>
      <dgm:spPr/>
    </dgm:pt>
    <dgm:pt modelId="{DA99F865-CBED-48E9-AC5D-A9F776D4E6DE}" type="pres">
      <dgm:prSet presAssocID="{C47C0345-10D6-4F9D-B26D-A78DEAF32F4D}" presName="desTx" presStyleLbl="revTx" presStyleIdx="5" presStyleCnt="8">
        <dgm:presLayoutVars/>
      </dgm:prSet>
      <dgm:spPr/>
    </dgm:pt>
    <dgm:pt modelId="{07D31163-0017-4822-A1BF-24BD71A45643}" type="pres">
      <dgm:prSet presAssocID="{450DB64B-0BBB-4D8F-9358-17B7C76678E6}" presName="sibTrans" presStyleCnt="0"/>
      <dgm:spPr/>
    </dgm:pt>
    <dgm:pt modelId="{9DDCEF83-DBF6-44F0-978B-55750DC6177C}" type="pres">
      <dgm:prSet presAssocID="{D0C9A3D0-5120-4F73-B238-71C3178FE9DF}" presName="compNode" presStyleCnt="0"/>
      <dgm:spPr/>
    </dgm:pt>
    <dgm:pt modelId="{B83EB2F9-D08A-4B21-8429-C739825AC78F}" type="pres">
      <dgm:prSet presAssocID="{D0C9A3D0-5120-4F73-B238-71C3178FE9DF}" presName="bgRect" presStyleLbl="bgShp" presStyleIdx="3" presStyleCnt="4"/>
      <dgm:spPr/>
    </dgm:pt>
    <dgm:pt modelId="{06C2BB08-D422-48F7-AFEE-91A9DA8DC64F}" type="pres">
      <dgm:prSet presAssocID="{D0C9A3D0-5120-4F73-B238-71C3178FE9D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30C80008-0A0B-420E-8965-EA45F89376DE}" type="pres">
      <dgm:prSet presAssocID="{D0C9A3D0-5120-4F73-B238-71C3178FE9DF}" presName="spaceRect" presStyleCnt="0"/>
      <dgm:spPr/>
    </dgm:pt>
    <dgm:pt modelId="{3C88F372-7CEC-4E28-89E5-7C60CB00B262}" type="pres">
      <dgm:prSet presAssocID="{D0C9A3D0-5120-4F73-B238-71C3178FE9DF}" presName="parTx" presStyleLbl="revTx" presStyleIdx="6" presStyleCnt="8">
        <dgm:presLayoutVars>
          <dgm:chMax val="0"/>
          <dgm:chPref val="0"/>
        </dgm:presLayoutVars>
      </dgm:prSet>
      <dgm:spPr/>
    </dgm:pt>
    <dgm:pt modelId="{BDF310AE-C6B8-4943-A903-5E2504BECAA4}" type="pres">
      <dgm:prSet presAssocID="{D0C9A3D0-5120-4F73-B238-71C3178FE9DF}" presName="desTx" presStyleLbl="revTx" presStyleIdx="7" presStyleCnt="8">
        <dgm:presLayoutVars/>
      </dgm:prSet>
      <dgm:spPr/>
    </dgm:pt>
  </dgm:ptLst>
  <dgm:cxnLst>
    <dgm:cxn modelId="{B6772904-A031-416D-883B-8BABC43D5703}" type="presOf" srcId="{F7144478-2995-41C6-896B-E68818B8FD48}" destId="{A7F169B8-8BD9-4C9D-A36C-5FCE7D3626D4}" srcOrd="0" destOrd="1" presId="urn:microsoft.com/office/officeart/2018/2/layout/IconVerticalSolidList"/>
    <dgm:cxn modelId="{4B590D0E-DBD8-4802-80CE-456EC4A706A6}" srcId="{A30A2907-20A9-438F-B3A4-2A192F38C362}" destId="{7F4DC904-3CAA-4937-AAD0-AED0E4A7BC7D}" srcOrd="0" destOrd="0" parTransId="{0AD973A6-A908-44DD-8982-37D745D44E95}" sibTransId="{A67E01EB-4A55-4DCB-8D65-377F0EBE49F3}"/>
    <dgm:cxn modelId="{8FF05412-082D-49D0-8816-9EF27205F345}" type="presOf" srcId="{9C8633A9-78EF-4A08-B2B0-A8D29CA2AF4D}" destId="{18A413FD-3074-4F3D-A5EF-60A7E417FD5B}" srcOrd="0" destOrd="1" presId="urn:microsoft.com/office/officeart/2018/2/layout/IconVerticalSolidList"/>
    <dgm:cxn modelId="{4E46B715-440F-4892-B42E-220CAEC626C6}" type="presOf" srcId="{D0C9A3D0-5120-4F73-B238-71C3178FE9DF}" destId="{3C88F372-7CEC-4E28-89E5-7C60CB00B262}" srcOrd="0" destOrd="0" presId="urn:microsoft.com/office/officeart/2018/2/layout/IconVerticalSolidList"/>
    <dgm:cxn modelId="{F666E116-BA35-4E98-B662-8815F7247373}" type="presOf" srcId="{3E148B48-9C78-406B-91EA-FBA0CEA2AFF7}" destId="{93BF9A67-D068-4D45-ACD2-5AA384F84727}" srcOrd="0" destOrd="0" presId="urn:microsoft.com/office/officeart/2018/2/layout/IconVerticalSolidList"/>
    <dgm:cxn modelId="{82356820-DA90-49DE-A39E-2E1147A0287A}" srcId="{C47C0345-10D6-4F9D-B26D-A78DEAF32F4D}" destId="{F519F2AE-748F-4EF4-BC67-0D7B6AD8D474}" srcOrd="2" destOrd="0" parTransId="{BBBCC358-5A88-490F-906B-970A01A9F555}" sibTransId="{359C4CA5-351A-4BE0-A990-49937DFE6937}"/>
    <dgm:cxn modelId="{8C15EC25-EA32-4053-A810-7C2E5C9478BB}" type="presOf" srcId="{F519F2AE-748F-4EF4-BC67-0D7B6AD8D474}" destId="{DA99F865-CBED-48E9-AC5D-A9F776D4E6DE}" srcOrd="0" destOrd="2" presId="urn:microsoft.com/office/officeart/2018/2/layout/IconVerticalSolidList"/>
    <dgm:cxn modelId="{6FD0CA2A-B5F4-4B54-9280-3158B6FD93E0}" srcId="{3E148B48-9C78-406B-91EA-FBA0CEA2AFF7}" destId="{7E0B4A88-9769-4DD1-A68B-BB551F2C844A}" srcOrd="0" destOrd="0" parTransId="{2DD96395-2C44-42B8-949C-39D782307086}" sibTransId="{546FBE5D-B1F5-4B59-9681-5F517528C369}"/>
    <dgm:cxn modelId="{5C54DD34-2E3A-41CA-8FA6-9303360850E0}" type="presOf" srcId="{F09695D4-F656-4F0D-A94A-8CD9A5080D89}" destId="{DA99F865-CBED-48E9-AC5D-A9F776D4E6DE}" srcOrd="0" destOrd="0" presId="urn:microsoft.com/office/officeart/2018/2/layout/IconVerticalSolidList"/>
    <dgm:cxn modelId="{79259935-1303-4D76-98AC-27CA45A8F95E}" srcId="{D0C9A3D0-5120-4F73-B238-71C3178FE9DF}" destId="{2B131EDF-132A-4DF6-8B6E-6EF5FC4A238E}" srcOrd="1" destOrd="0" parTransId="{171DB939-AD64-42B8-840E-1CBFD9AE604D}" sibTransId="{1C64A470-DD6E-4C67-9E9D-ED869056C633}"/>
    <dgm:cxn modelId="{F85B5938-2DBF-46DF-B0E9-5514C35AEE73}" srcId="{3E148B48-9C78-406B-91EA-FBA0CEA2AFF7}" destId="{A30A2907-20A9-438F-B3A4-2A192F38C362}" srcOrd="1" destOrd="0" parTransId="{38E73A59-DA4D-4E4E-9CF1-FAF6F95C35DF}" sibTransId="{0514F8A6-B849-4A84-8292-E80E279DFF58}"/>
    <dgm:cxn modelId="{56ADFB4A-FA51-46E6-B2EF-BA10BE21B5AE}" srcId="{C47C0345-10D6-4F9D-B26D-A78DEAF32F4D}" destId="{A973CDAB-E061-4FF8-B948-4BC420A71D80}" srcOrd="1" destOrd="0" parTransId="{66C08A5B-37DB-4E0B-BE04-556CBE1C587E}" sibTransId="{48FEF07B-EDEA-461B-A42A-4E7378049CF9}"/>
    <dgm:cxn modelId="{8497E54B-EE80-48BA-A706-903493C2E8E1}" type="presOf" srcId="{2554ABCA-DBBA-4389-A088-5D783A217180}" destId="{BDF310AE-C6B8-4943-A903-5E2504BECAA4}" srcOrd="0" destOrd="0" presId="urn:microsoft.com/office/officeart/2018/2/layout/IconVerticalSolidList"/>
    <dgm:cxn modelId="{C4033B6D-6A67-400B-B46A-9AA892BA115A}" srcId="{7E0B4A88-9769-4DD1-A68B-BB551F2C844A}" destId="{C1AF10DC-FAD8-42A8-AC53-700628A68DDA}" srcOrd="2" destOrd="0" parTransId="{873169BB-B8AF-46E6-A5F5-7E90FA8442CE}" sibTransId="{B14FE93E-8235-47F3-907D-E2FA6983E356}"/>
    <dgm:cxn modelId="{8FB4724D-89E1-40A4-AF7C-F043925BC2B5}" type="presOf" srcId="{7E0B4A88-9769-4DD1-A68B-BB551F2C844A}" destId="{29B132A1-AD60-4327-9ED5-336F91E79CE3}" srcOrd="0" destOrd="0" presId="urn:microsoft.com/office/officeart/2018/2/layout/IconVerticalSolidList"/>
    <dgm:cxn modelId="{D692A86F-46D8-4D4A-9156-A96474A0435F}" srcId="{C47C0345-10D6-4F9D-B26D-A78DEAF32F4D}" destId="{F09695D4-F656-4F0D-A94A-8CD9A5080D89}" srcOrd="0" destOrd="0" parTransId="{BF1030AE-CAA1-4D59-B40C-93A30D18668B}" sibTransId="{0B83317B-77E5-498D-8108-B0A6AA8E9DE1}"/>
    <dgm:cxn modelId="{E1CCF154-E992-421F-924C-1BE71454A57D}" srcId="{A30A2907-20A9-438F-B3A4-2A192F38C362}" destId="{6BD85B67-9D1F-4D72-99BE-7FE1C151EA8D}" srcOrd="2" destOrd="0" parTransId="{A47F3188-F9FB-4AF0-A46B-5751A3935C67}" sibTransId="{25F50E60-5DD1-43CE-8138-B5395990D643}"/>
    <dgm:cxn modelId="{4D8F295A-C553-427D-8369-F5000BF4F526}" srcId="{A30A2907-20A9-438F-B3A4-2A192F38C362}" destId="{9C8633A9-78EF-4A08-B2B0-A8D29CA2AF4D}" srcOrd="1" destOrd="0" parTransId="{775B6085-0F8E-495E-92D2-8C0F8219B9D5}" sibTransId="{ADC79D89-8ABE-4888-B152-CFA7DC392AD7}"/>
    <dgm:cxn modelId="{678C9D7F-0D78-4E0B-A87A-6B58C719CF32}" type="presOf" srcId="{2B131EDF-132A-4DF6-8B6E-6EF5FC4A238E}" destId="{BDF310AE-C6B8-4943-A903-5E2504BECAA4}" srcOrd="0" destOrd="1" presId="urn:microsoft.com/office/officeart/2018/2/layout/IconVerticalSolidList"/>
    <dgm:cxn modelId="{8006468D-276A-41B9-87DF-E606448E7A56}" type="presOf" srcId="{7F4DC904-3CAA-4937-AAD0-AED0E4A7BC7D}" destId="{18A413FD-3074-4F3D-A5EF-60A7E417FD5B}" srcOrd="0" destOrd="0" presId="urn:microsoft.com/office/officeart/2018/2/layout/IconVerticalSolidList"/>
    <dgm:cxn modelId="{26EABF93-E961-405F-870E-CFB94282952C}" type="presOf" srcId="{A973CDAB-E061-4FF8-B948-4BC420A71D80}" destId="{DA99F865-CBED-48E9-AC5D-A9F776D4E6DE}" srcOrd="0" destOrd="1" presId="urn:microsoft.com/office/officeart/2018/2/layout/IconVerticalSolidList"/>
    <dgm:cxn modelId="{A330349D-D8BA-4F7B-A492-CED4CEBEE6BE}" type="presOf" srcId="{290AC415-81F5-40DB-90F8-8A218B6A3D01}" destId="{A7F169B8-8BD9-4C9D-A36C-5FCE7D3626D4}" srcOrd="0" destOrd="0" presId="urn:microsoft.com/office/officeart/2018/2/layout/IconVerticalSolidList"/>
    <dgm:cxn modelId="{2729CCA9-F3D2-4590-9224-F8081291C60C}" srcId="{3E148B48-9C78-406B-91EA-FBA0CEA2AFF7}" destId="{C47C0345-10D6-4F9D-B26D-A78DEAF32F4D}" srcOrd="2" destOrd="0" parTransId="{10A6D134-17EA-4A80-AA74-C75CA2C52D01}" sibTransId="{450DB64B-0BBB-4D8F-9358-17B7C76678E6}"/>
    <dgm:cxn modelId="{FD4410BA-585B-4D3E-9483-17420E3D6E88}" srcId="{D0C9A3D0-5120-4F73-B238-71C3178FE9DF}" destId="{2554ABCA-DBBA-4389-A088-5D783A217180}" srcOrd="0" destOrd="0" parTransId="{3929FF24-9DE3-49D3-9410-FF334BB14835}" sibTransId="{98520219-B632-4D05-B520-82434D90EF5A}"/>
    <dgm:cxn modelId="{1A30BAC7-E83C-47B4-B617-766EE7CC6AA7}" srcId="{3E148B48-9C78-406B-91EA-FBA0CEA2AFF7}" destId="{D0C9A3D0-5120-4F73-B238-71C3178FE9DF}" srcOrd="3" destOrd="0" parTransId="{4FEE51A2-F992-4256-8CA3-33BE8FE057F1}" sibTransId="{E34355B2-59EB-429F-83A8-546ACC483B92}"/>
    <dgm:cxn modelId="{C6D5B4C8-AA2C-496C-BDA8-58C809DDBFBB}" type="presOf" srcId="{C47C0345-10D6-4F9D-B26D-A78DEAF32F4D}" destId="{6AD3C544-F873-48AF-B7D1-432B61758305}" srcOrd="0" destOrd="0" presId="urn:microsoft.com/office/officeart/2018/2/layout/IconVerticalSolidList"/>
    <dgm:cxn modelId="{62ED6FCB-CAA7-49CB-AD37-7027A538D143}" srcId="{7E0B4A88-9769-4DD1-A68B-BB551F2C844A}" destId="{290AC415-81F5-40DB-90F8-8A218B6A3D01}" srcOrd="0" destOrd="0" parTransId="{1C4078A6-0C65-486B-ACE8-AFBB3EDBAD7F}" sibTransId="{08259BEC-0468-46C4-81FB-01E3F75AF8CB}"/>
    <dgm:cxn modelId="{E06CECEE-300D-4F7C-8A54-1E12C82DB9B3}" srcId="{7E0B4A88-9769-4DD1-A68B-BB551F2C844A}" destId="{F7144478-2995-41C6-896B-E68818B8FD48}" srcOrd="1" destOrd="0" parTransId="{C22903BB-3324-4311-B750-CD7F4213FF6C}" sibTransId="{573C1A17-EA91-4FF3-9A1A-8575242161E9}"/>
    <dgm:cxn modelId="{EC0053EF-0D5A-4D66-9C5A-87CDD09495A7}" type="presOf" srcId="{C1AF10DC-FAD8-42A8-AC53-700628A68DDA}" destId="{A7F169B8-8BD9-4C9D-A36C-5FCE7D3626D4}" srcOrd="0" destOrd="2" presId="urn:microsoft.com/office/officeart/2018/2/layout/IconVerticalSolidList"/>
    <dgm:cxn modelId="{54EFF6EF-DD46-4687-B8EB-544200C65063}" type="presOf" srcId="{6BD85B67-9D1F-4D72-99BE-7FE1C151EA8D}" destId="{18A413FD-3074-4F3D-A5EF-60A7E417FD5B}" srcOrd="0" destOrd="2" presId="urn:microsoft.com/office/officeart/2018/2/layout/IconVerticalSolidList"/>
    <dgm:cxn modelId="{68DA19F1-9960-46FF-BF8E-2F215E0BAA75}" type="presOf" srcId="{A30A2907-20A9-438F-B3A4-2A192F38C362}" destId="{2AC48F3E-0464-4DA1-824E-E9C66FA138E1}" srcOrd="0" destOrd="0" presId="urn:microsoft.com/office/officeart/2018/2/layout/IconVerticalSolidList"/>
    <dgm:cxn modelId="{BD95E5D5-B669-400B-9D1C-C11A3E1DAF77}" type="presParOf" srcId="{93BF9A67-D068-4D45-ACD2-5AA384F84727}" destId="{B2CFEF78-7C16-428B-820F-DF1B24979445}" srcOrd="0" destOrd="0" presId="urn:microsoft.com/office/officeart/2018/2/layout/IconVerticalSolidList"/>
    <dgm:cxn modelId="{845D7FF4-507A-4E8C-A6F9-2B208570A275}" type="presParOf" srcId="{B2CFEF78-7C16-428B-820F-DF1B24979445}" destId="{78F2BC1D-9DC3-449F-A260-523910F8B91B}" srcOrd="0" destOrd="0" presId="urn:microsoft.com/office/officeart/2018/2/layout/IconVerticalSolidList"/>
    <dgm:cxn modelId="{1A833152-DE7E-4D9B-96E6-827ED275BE12}" type="presParOf" srcId="{B2CFEF78-7C16-428B-820F-DF1B24979445}" destId="{49F4BFD8-EDE7-4237-9A4D-923F63588B5C}" srcOrd="1" destOrd="0" presId="urn:microsoft.com/office/officeart/2018/2/layout/IconVerticalSolidList"/>
    <dgm:cxn modelId="{4C3E375C-93EF-44A2-92A6-B700A805C226}" type="presParOf" srcId="{B2CFEF78-7C16-428B-820F-DF1B24979445}" destId="{2BE2D0DF-63E9-41E2-9E27-739935A397E2}" srcOrd="2" destOrd="0" presId="urn:microsoft.com/office/officeart/2018/2/layout/IconVerticalSolidList"/>
    <dgm:cxn modelId="{58058A95-EC10-43AA-B81E-F07E726B0231}" type="presParOf" srcId="{B2CFEF78-7C16-428B-820F-DF1B24979445}" destId="{29B132A1-AD60-4327-9ED5-336F91E79CE3}" srcOrd="3" destOrd="0" presId="urn:microsoft.com/office/officeart/2018/2/layout/IconVerticalSolidList"/>
    <dgm:cxn modelId="{34C55EAC-A288-4F04-B6A4-E781942191F1}" type="presParOf" srcId="{B2CFEF78-7C16-428B-820F-DF1B24979445}" destId="{A7F169B8-8BD9-4C9D-A36C-5FCE7D3626D4}" srcOrd="4" destOrd="0" presId="urn:microsoft.com/office/officeart/2018/2/layout/IconVerticalSolidList"/>
    <dgm:cxn modelId="{CE5DFD6A-C691-446D-8065-5CBD5F873E03}" type="presParOf" srcId="{93BF9A67-D068-4D45-ACD2-5AA384F84727}" destId="{D4A6DD97-8D20-4F32-ABE4-E2D99754FC2A}" srcOrd="1" destOrd="0" presId="urn:microsoft.com/office/officeart/2018/2/layout/IconVerticalSolidList"/>
    <dgm:cxn modelId="{953461C3-3137-4D5F-A0C7-4EEFFE421549}" type="presParOf" srcId="{93BF9A67-D068-4D45-ACD2-5AA384F84727}" destId="{2138BED2-68FE-4CC6-BB8F-673F80BD16C5}" srcOrd="2" destOrd="0" presId="urn:microsoft.com/office/officeart/2018/2/layout/IconVerticalSolidList"/>
    <dgm:cxn modelId="{9052E927-6C0F-4D3F-963F-3BE406E90F48}" type="presParOf" srcId="{2138BED2-68FE-4CC6-BB8F-673F80BD16C5}" destId="{F696380C-AE8D-40B1-8129-EF4521374A8E}" srcOrd="0" destOrd="0" presId="urn:microsoft.com/office/officeart/2018/2/layout/IconVerticalSolidList"/>
    <dgm:cxn modelId="{D5331056-8109-4065-930D-A96C7D3AE3B2}" type="presParOf" srcId="{2138BED2-68FE-4CC6-BB8F-673F80BD16C5}" destId="{84FF4C8D-4CDC-4972-920D-357FE135CA8B}" srcOrd="1" destOrd="0" presId="urn:microsoft.com/office/officeart/2018/2/layout/IconVerticalSolidList"/>
    <dgm:cxn modelId="{48AF0AB4-3756-4A72-9629-1F162480D912}" type="presParOf" srcId="{2138BED2-68FE-4CC6-BB8F-673F80BD16C5}" destId="{58CEEF57-D7BF-4285-9318-EE8936D88B48}" srcOrd="2" destOrd="0" presId="urn:microsoft.com/office/officeart/2018/2/layout/IconVerticalSolidList"/>
    <dgm:cxn modelId="{B29472B4-B816-411F-9E16-D0A134DB16A1}" type="presParOf" srcId="{2138BED2-68FE-4CC6-BB8F-673F80BD16C5}" destId="{2AC48F3E-0464-4DA1-824E-E9C66FA138E1}" srcOrd="3" destOrd="0" presId="urn:microsoft.com/office/officeart/2018/2/layout/IconVerticalSolidList"/>
    <dgm:cxn modelId="{ABD21578-89B0-4BB4-9BB7-AC5CEA6682F0}" type="presParOf" srcId="{2138BED2-68FE-4CC6-BB8F-673F80BD16C5}" destId="{18A413FD-3074-4F3D-A5EF-60A7E417FD5B}" srcOrd="4" destOrd="0" presId="urn:microsoft.com/office/officeart/2018/2/layout/IconVerticalSolidList"/>
    <dgm:cxn modelId="{EC5EEE9B-BD79-4E42-8AAE-C63D6CA73DB2}" type="presParOf" srcId="{93BF9A67-D068-4D45-ACD2-5AA384F84727}" destId="{A233C07F-1402-4FF6-870A-D34EDB5121D1}" srcOrd="3" destOrd="0" presId="urn:microsoft.com/office/officeart/2018/2/layout/IconVerticalSolidList"/>
    <dgm:cxn modelId="{D0F749AE-9430-493D-B66D-C9DBD8BED569}" type="presParOf" srcId="{93BF9A67-D068-4D45-ACD2-5AA384F84727}" destId="{76F7CE67-865A-4AE2-8EB2-8A135F2F968B}" srcOrd="4" destOrd="0" presId="urn:microsoft.com/office/officeart/2018/2/layout/IconVerticalSolidList"/>
    <dgm:cxn modelId="{A7AF6952-4E63-45A1-A0DD-88D63BC68405}" type="presParOf" srcId="{76F7CE67-865A-4AE2-8EB2-8A135F2F968B}" destId="{40E894ED-384C-4AFE-A523-D0FC584F3484}" srcOrd="0" destOrd="0" presId="urn:microsoft.com/office/officeart/2018/2/layout/IconVerticalSolidList"/>
    <dgm:cxn modelId="{D6700BCC-EC1D-4F87-A637-DD9813A89B90}" type="presParOf" srcId="{76F7CE67-865A-4AE2-8EB2-8A135F2F968B}" destId="{F609556A-41C5-490A-AB1A-1C1306AA2450}" srcOrd="1" destOrd="0" presId="urn:microsoft.com/office/officeart/2018/2/layout/IconVerticalSolidList"/>
    <dgm:cxn modelId="{60AF8131-81E8-4FCD-B246-1AB80C7E2117}" type="presParOf" srcId="{76F7CE67-865A-4AE2-8EB2-8A135F2F968B}" destId="{97AE19D8-BD75-415E-B699-90189EE6BE73}" srcOrd="2" destOrd="0" presId="urn:microsoft.com/office/officeart/2018/2/layout/IconVerticalSolidList"/>
    <dgm:cxn modelId="{14A3255E-DBE1-4553-8194-457E975F08D0}" type="presParOf" srcId="{76F7CE67-865A-4AE2-8EB2-8A135F2F968B}" destId="{6AD3C544-F873-48AF-B7D1-432B61758305}" srcOrd="3" destOrd="0" presId="urn:microsoft.com/office/officeart/2018/2/layout/IconVerticalSolidList"/>
    <dgm:cxn modelId="{32B8677C-BBB9-4C9A-A9A9-E693ECC68F0E}" type="presParOf" srcId="{76F7CE67-865A-4AE2-8EB2-8A135F2F968B}" destId="{DA99F865-CBED-48E9-AC5D-A9F776D4E6DE}" srcOrd="4" destOrd="0" presId="urn:microsoft.com/office/officeart/2018/2/layout/IconVerticalSolidList"/>
    <dgm:cxn modelId="{9B1E4153-DB78-4D89-8FA8-16FFE6A4EA84}" type="presParOf" srcId="{93BF9A67-D068-4D45-ACD2-5AA384F84727}" destId="{07D31163-0017-4822-A1BF-24BD71A45643}" srcOrd="5" destOrd="0" presId="urn:microsoft.com/office/officeart/2018/2/layout/IconVerticalSolidList"/>
    <dgm:cxn modelId="{EBA51F15-4792-4387-B2D0-AAD9CBA1F41A}" type="presParOf" srcId="{93BF9A67-D068-4D45-ACD2-5AA384F84727}" destId="{9DDCEF83-DBF6-44F0-978B-55750DC6177C}" srcOrd="6" destOrd="0" presId="urn:microsoft.com/office/officeart/2018/2/layout/IconVerticalSolidList"/>
    <dgm:cxn modelId="{51122B07-BBB4-40FD-8268-6A4E82882AFC}" type="presParOf" srcId="{9DDCEF83-DBF6-44F0-978B-55750DC6177C}" destId="{B83EB2F9-D08A-4B21-8429-C739825AC78F}" srcOrd="0" destOrd="0" presId="urn:microsoft.com/office/officeart/2018/2/layout/IconVerticalSolidList"/>
    <dgm:cxn modelId="{A58B5747-2AE0-4C9C-B277-81CBDDD30FAE}" type="presParOf" srcId="{9DDCEF83-DBF6-44F0-978B-55750DC6177C}" destId="{06C2BB08-D422-48F7-AFEE-91A9DA8DC64F}" srcOrd="1" destOrd="0" presId="urn:microsoft.com/office/officeart/2018/2/layout/IconVerticalSolidList"/>
    <dgm:cxn modelId="{C42C127C-6722-4902-8BF5-2AE8B95E5FA7}" type="presParOf" srcId="{9DDCEF83-DBF6-44F0-978B-55750DC6177C}" destId="{30C80008-0A0B-420E-8965-EA45F89376DE}" srcOrd="2" destOrd="0" presId="urn:microsoft.com/office/officeart/2018/2/layout/IconVerticalSolidList"/>
    <dgm:cxn modelId="{BF103931-16D7-4B73-AFB5-77735403F659}" type="presParOf" srcId="{9DDCEF83-DBF6-44F0-978B-55750DC6177C}" destId="{3C88F372-7CEC-4E28-89E5-7C60CB00B262}" srcOrd="3" destOrd="0" presId="urn:microsoft.com/office/officeart/2018/2/layout/IconVerticalSolidList"/>
    <dgm:cxn modelId="{864BBBC9-B1B0-4C2C-B0E5-3F08835C62E8}" type="presParOf" srcId="{9DDCEF83-DBF6-44F0-978B-55750DC6177C}" destId="{BDF310AE-C6B8-4943-A903-5E2504BECAA4}" srcOrd="4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E32BF9-4832-4C9E-B7AC-C625E799591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83BB5A-B8F4-44DC-9165-589B70096D95}">
      <dgm:prSet custT="1"/>
      <dgm:spPr/>
      <dgm:t>
        <a:bodyPr/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0" kern="1200" dirty="0">
              <a:solidFill>
                <a:srgbClr val="002060"/>
              </a:solidFill>
              <a:latin typeface="Corbel" panose="020B0503020204020204" pitchFamily="34" charset="0"/>
              <a:ea typeface="+mn-ea"/>
              <a:cs typeface="+mn-cs"/>
            </a:rPr>
            <a:t>National HIV Program recommends retesting of all people newly and previously diagnosed with HIV before enrolling them into care</a:t>
          </a:r>
        </a:p>
      </dgm:t>
    </dgm:pt>
    <dgm:pt modelId="{3D5AF7AB-025A-4EB9-B4C0-FC0F15285BD8}" type="parTrans" cxnId="{DE92DC08-F0F3-4AD8-884D-00D555781C8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F76EF05B-819C-43B6-8E58-25ACD5D44633}" type="sibTrans" cxnId="{DE92DC08-F0F3-4AD8-884D-00D555781C8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B3A54803-140B-437D-B028-4C8AC324612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0" i="0" dirty="0">
              <a:solidFill>
                <a:srgbClr val="002060"/>
              </a:solidFill>
              <a:latin typeface="Corbel" panose="020B0503020204020204" pitchFamily="34" charset="0"/>
            </a:rPr>
            <a:t>Retesting performed to all clients diagnosed as HIV-positive/ verification testing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 dirty="0">
            <a:solidFill>
              <a:srgbClr val="002060"/>
            </a:solidFill>
            <a:highlight>
              <a:srgbClr val="FFFF00"/>
            </a:highlight>
            <a:latin typeface="Corbel" panose="020B0503020204020204" pitchFamily="34" charset="0"/>
          </a:endParaRPr>
        </a:p>
      </dgm:t>
    </dgm:pt>
    <dgm:pt modelId="{DA6C3898-877D-4BED-BBE6-B94540C4D0E6}" type="parTrans" cxnId="{460C8866-2701-40BA-B3F5-B379E11CE91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9FBEC5E0-634D-49B2-A8C8-E3861EFB1C72}" type="sibTrans" cxnId="{460C8866-2701-40BA-B3F5-B379E11CE91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E9252AB7-CCC4-4EEE-BA6E-C04E154ED13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0" i="0" dirty="0">
              <a:solidFill>
                <a:srgbClr val="002060"/>
              </a:solidFill>
              <a:latin typeface="Corbel" panose="020B0503020204020204" pitchFamily="34" charset="0"/>
            </a:rPr>
            <a:t>With a second specimen and a different provider using the same testing strategy and algorithm </a:t>
          </a:r>
          <a:endParaRPr lang="en-US" sz="2000" dirty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8F0FDEFB-1343-46A6-ABE1-5849203503DC}" type="parTrans" cxnId="{3BF933B7-922C-49F0-8FA5-EB43FEC072D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689F2E09-3901-4C28-A3A6-4B0D847C428F}" type="sibTrans" cxnId="{3BF933B7-922C-49F0-8FA5-EB43FEC072D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4071FAC7-0A1E-4AFC-B7EE-9B2E8AE2C93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 dirty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A4A86468-12AE-45AF-AFB0-C5A39590DBA8}" type="parTrans" cxnId="{A7EC806C-7006-44F7-9680-0DB3B208F83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1118FFB5-E8BC-4C7D-8FA7-EFF553D2D4E3}" type="sibTrans" cxnId="{A7EC806C-7006-44F7-9680-0DB3B208F83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B10420D4-EA3A-4E06-9CB9-BEDAC7ED7B7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dirty="0">
              <a:solidFill>
                <a:srgbClr val="002060"/>
              </a:solidFill>
              <a:latin typeface="Corbel" panose="020B0503020204020204" pitchFamily="34" charset="0"/>
            </a:rPr>
            <a:t>Implemented across all ART provision health facility as part of standard care</a:t>
          </a:r>
          <a:endParaRPr lang="en-US" sz="2000" b="0" i="0" dirty="0">
            <a:solidFill>
              <a:srgbClr val="002060"/>
            </a:solidFill>
            <a:latin typeface="Corbel" panose="020B0503020204020204" pitchFamily="34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0" i="0" dirty="0">
              <a:solidFill>
                <a:srgbClr val="002060"/>
              </a:solidFill>
              <a:latin typeface="Corbel" panose="020B0503020204020204" pitchFamily="34" charset="0"/>
            </a:rPr>
            <a:t>Providers informed about the strategy and trained in SOPs, Regular supervision and monitoring conducted
</a:t>
          </a:r>
          <a:endParaRPr lang="en-US" sz="2000" dirty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BDB0457A-608B-43BA-92A1-21F3C14163B4}" type="parTrans" cxnId="{79B4D8C9-64A5-45CE-8685-EFC67BAB025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B79C90F7-C338-4CEC-A2C2-4BA7FB924861}" type="sibTrans" cxnId="{79B4D8C9-64A5-45CE-8685-EFC67BAB025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AD540ADC-2874-494C-8DD5-6A467755B216}">
      <dgm:prSet custT="1"/>
      <dgm:spPr/>
      <dgm:t>
        <a:bodyPr/>
        <a:lstStyle/>
        <a:p>
          <a:r>
            <a:rPr lang="en-US" sz="2000" b="0" i="0" kern="1200" dirty="0">
              <a:solidFill>
                <a:srgbClr val="002060"/>
              </a:solidFill>
              <a:latin typeface="Corbel" panose="020B0503020204020204" pitchFamily="34" charset="0"/>
              <a:ea typeface="+mn-ea"/>
              <a:cs typeface="+mn-cs"/>
            </a:rPr>
            <a:t>The implementation of retesting policy have been outstanding, with all PLHIV getting retested for verification of HIV diagnosis before starting ART</a:t>
          </a:r>
        </a:p>
      </dgm:t>
    </dgm:pt>
    <dgm:pt modelId="{C6B0F189-C300-4C48-B2A1-3B4B58F27839}" type="parTrans" cxnId="{01AA5C73-6FCB-4AAA-8CB4-DEFE783F72B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5A1F4F9A-EF6A-45D8-91E7-9156F7C0A146}" type="sibTrans" cxnId="{01AA5C73-6FCB-4AAA-8CB4-DEFE783F72B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E09C12D8-CB31-4D4B-806D-579A90EC5A7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 dirty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63FEDDE4-244A-4726-9692-1FC39DFC0048}" type="parTrans" cxnId="{0951E26B-E1FB-45D9-A49E-5815EE82575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AF646F65-1EFB-4984-A293-DAD984B0365F}" type="sibTrans" cxnId="{0951E26B-E1FB-45D9-A49E-5815EE82575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AE6FF558-FDB9-443E-B9EF-2040A1BFD703}" type="pres">
      <dgm:prSet presAssocID="{73E32BF9-4832-4C9E-B7AC-C625E7995911}" presName="vert0" presStyleCnt="0">
        <dgm:presLayoutVars>
          <dgm:dir/>
          <dgm:animOne val="branch"/>
          <dgm:animLvl val="lvl"/>
        </dgm:presLayoutVars>
      </dgm:prSet>
      <dgm:spPr/>
    </dgm:pt>
    <dgm:pt modelId="{FDF7D3CC-DD2D-4848-985A-DCCB51257F44}" type="pres">
      <dgm:prSet presAssocID="{C083BB5A-B8F4-44DC-9165-589B70096D95}" presName="thickLine" presStyleLbl="alignNode1" presStyleIdx="0" presStyleCnt="7"/>
      <dgm:spPr/>
    </dgm:pt>
    <dgm:pt modelId="{8E2F5554-D111-496E-9CBB-F4A72356C05D}" type="pres">
      <dgm:prSet presAssocID="{C083BB5A-B8F4-44DC-9165-589B70096D95}" presName="horz1" presStyleCnt="0"/>
      <dgm:spPr/>
    </dgm:pt>
    <dgm:pt modelId="{2134EDFA-9092-4AA1-83EE-3E0DE559FC2C}" type="pres">
      <dgm:prSet presAssocID="{C083BB5A-B8F4-44DC-9165-589B70096D95}" presName="tx1" presStyleLbl="revTx" presStyleIdx="0" presStyleCnt="7" custScaleY="121467"/>
      <dgm:spPr/>
    </dgm:pt>
    <dgm:pt modelId="{6B8A9728-03C8-46B0-B46F-A67A8451BB1D}" type="pres">
      <dgm:prSet presAssocID="{C083BB5A-B8F4-44DC-9165-589B70096D95}" presName="vert1" presStyleCnt="0"/>
      <dgm:spPr/>
    </dgm:pt>
    <dgm:pt modelId="{0C7A5E1C-A781-4E54-8176-28FC77A2A98C}" type="pres">
      <dgm:prSet presAssocID="{B3A54803-140B-437D-B028-4C8AC3246129}" presName="thickLine" presStyleLbl="alignNode1" presStyleIdx="1" presStyleCnt="7"/>
      <dgm:spPr/>
    </dgm:pt>
    <dgm:pt modelId="{7C48CCBC-A0A5-4617-A0C6-351367F405E9}" type="pres">
      <dgm:prSet presAssocID="{B3A54803-140B-437D-B028-4C8AC3246129}" presName="horz1" presStyleCnt="0"/>
      <dgm:spPr/>
    </dgm:pt>
    <dgm:pt modelId="{4DA01400-F05B-4BB1-883A-4EA6FD616F41}" type="pres">
      <dgm:prSet presAssocID="{B3A54803-140B-437D-B028-4C8AC3246129}" presName="tx1" presStyleLbl="revTx" presStyleIdx="1" presStyleCnt="7" custScaleY="116726" custLinFactNeighborX="-448" custLinFactNeighborY="2662"/>
      <dgm:spPr/>
    </dgm:pt>
    <dgm:pt modelId="{59EF2690-E99A-448B-9DC8-E0552B32EF17}" type="pres">
      <dgm:prSet presAssocID="{B3A54803-140B-437D-B028-4C8AC3246129}" presName="vert1" presStyleCnt="0"/>
      <dgm:spPr/>
    </dgm:pt>
    <dgm:pt modelId="{5F5B09F8-FF2E-4201-BE9D-642D89750079}" type="pres">
      <dgm:prSet presAssocID="{E9252AB7-CCC4-4EEE-BA6E-C04E154ED13F}" presName="thickLine" presStyleLbl="alignNode1" presStyleIdx="2" presStyleCnt="7"/>
      <dgm:spPr/>
    </dgm:pt>
    <dgm:pt modelId="{F680B48D-9E98-48D7-A90B-803E79EC84D5}" type="pres">
      <dgm:prSet presAssocID="{E9252AB7-CCC4-4EEE-BA6E-C04E154ED13F}" presName="horz1" presStyleCnt="0"/>
      <dgm:spPr/>
    </dgm:pt>
    <dgm:pt modelId="{A3BC6283-2526-46C0-B75B-1FAD5DBE9406}" type="pres">
      <dgm:prSet presAssocID="{E9252AB7-CCC4-4EEE-BA6E-C04E154ED13F}" presName="tx1" presStyleLbl="revTx" presStyleIdx="2" presStyleCnt="7" custScaleY="114517"/>
      <dgm:spPr/>
    </dgm:pt>
    <dgm:pt modelId="{8300E86D-08EB-458D-A72E-396621AEC081}" type="pres">
      <dgm:prSet presAssocID="{E9252AB7-CCC4-4EEE-BA6E-C04E154ED13F}" presName="vert1" presStyleCnt="0"/>
      <dgm:spPr/>
    </dgm:pt>
    <dgm:pt modelId="{938D69E5-F5A0-4160-ABAF-96F600C3D532}" type="pres">
      <dgm:prSet presAssocID="{4071FAC7-0A1E-4AFC-B7EE-9B2E8AE2C93F}" presName="thickLine" presStyleLbl="alignNode1" presStyleIdx="3" presStyleCnt="7"/>
      <dgm:spPr/>
    </dgm:pt>
    <dgm:pt modelId="{F58776D4-D288-4867-A07F-BF894AA64701}" type="pres">
      <dgm:prSet presAssocID="{4071FAC7-0A1E-4AFC-B7EE-9B2E8AE2C93F}" presName="horz1" presStyleCnt="0"/>
      <dgm:spPr/>
    </dgm:pt>
    <dgm:pt modelId="{64E9DCB2-CA12-4739-9FD6-8F885CA0D68B}" type="pres">
      <dgm:prSet presAssocID="{4071FAC7-0A1E-4AFC-B7EE-9B2E8AE2C93F}" presName="tx1" presStyleLbl="revTx" presStyleIdx="3" presStyleCnt="7"/>
      <dgm:spPr/>
    </dgm:pt>
    <dgm:pt modelId="{8D15146F-6A4B-40BC-A3D3-C86EEBC4673A}" type="pres">
      <dgm:prSet presAssocID="{4071FAC7-0A1E-4AFC-B7EE-9B2E8AE2C93F}" presName="vert1" presStyleCnt="0"/>
      <dgm:spPr/>
    </dgm:pt>
    <dgm:pt modelId="{C4A8D11B-67DA-4804-B237-70A1E7186218}" type="pres">
      <dgm:prSet presAssocID="{B10420D4-EA3A-4E06-9CB9-BEDAC7ED7B73}" presName="thickLine" presStyleLbl="alignNode1" presStyleIdx="4" presStyleCnt="7"/>
      <dgm:spPr/>
    </dgm:pt>
    <dgm:pt modelId="{109DE9F9-145B-4149-BCC1-18751F3F18AF}" type="pres">
      <dgm:prSet presAssocID="{B10420D4-EA3A-4E06-9CB9-BEDAC7ED7B73}" presName="horz1" presStyleCnt="0"/>
      <dgm:spPr/>
    </dgm:pt>
    <dgm:pt modelId="{0365AA55-1D5D-4B75-BCDB-D658EDAAB5BF}" type="pres">
      <dgm:prSet presAssocID="{B10420D4-EA3A-4E06-9CB9-BEDAC7ED7B73}" presName="tx1" presStyleLbl="revTx" presStyleIdx="4" presStyleCnt="7" custScaleY="126652" custLinFactY="-2731" custLinFactNeighborY="-100000"/>
      <dgm:spPr/>
    </dgm:pt>
    <dgm:pt modelId="{6127B07C-7CB8-4D00-A42B-3B70234732CE}" type="pres">
      <dgm:prSet presAssocID="{B10420D4-EA3A-4E06-9CB9-BEDAC7ED7B73}" presName="vert1" presStyleCnt="0"/>
      <dgm:spPr/>
    </dgm:pt>
    <dgm:pt modelId="{6BA79643-F763-43BC-9E10-F00FC00DFDD4}" type="pres">
      <dgm:prSet presAssocID="{AD540ADC-2874-494C-8DD5-6A467755B216}" presName="thickLine" presStyleLbl="alignNode1" presStyleIdx="5" presStyleCnt="7"/>
      <dgm:spPr/>
    </dgm:pt>
    <dgm:pt modelId="{0EFA50F5-4048-4FD1-8980-D11ED6BB7769}" type="pres">
      <dgm:prSet presAssocID="{AD540ADC-2874-494C-8DD5-6A467755B216}" presName="horz1" presStyleCnt="0"/>
      <dgm:spPr/>
    </dgm:pt>
    <dgm:pt modelId="{FAFD67DC-D87C-4648-84DC-158D22FAD6C6}" type="pres">
      <dgm:prSet presAssocID="{AD540ADC-2874-494C-8DD5-6A467755B216}" presName="tx1" presStyleLbl="revTx" presStyleIdx="5" presStyleCnt="7" custScaleY="147371"/>
      <dgm:spPr/>
    </dgm:pt>
    <dgm:pt modelId="{75A46DBB-3D7E-4D3B-9BD4-A5C48DA8F21C}" type="pres">
      <dgm:prSet presAssocID="{AD540ADC-2874-494C-8DD5-6A467755B216}" presName="vert1" presStyleCnt="0"/>
      <dgm:spPr/>
    </dgm:pt>
    <dgm:pt modelId="{059F8237-3256-4212-9349-D0CFB0110598}" type="pres">
      <dgm:prSet presAssocID="{E09C12D8-CB31-4D4B-806D-579A90EC5A74}" presName="thickLine" presStyleLbl="alignNode1" presStyleIdx="6" presStyleCnt="7"/>
      <dgm:spPr/>
    </dgm:pt>
    <dgm:pt modelId="{9D35BA7E-3B7E-4570-8DD7-BF14988374C6}" type="pres">
      <dgm:prSet presAssocID="{E09C12D8-CB31-4D4B-806D-579A90EC5A74}" presName="horz1" presStyleCnt="0"/>
      <dgm:spPr/>
    </dgm:pt>
    <dgm:pt modelId="{5F23B8B8-306B-4C55-85BA-39698740656B}" type="pres">
      <dgm:prSet presAssocID="{E09C12D8-CB31-4D4B-806D-579A90EC5A74}" presName="tx1" presStyleLbl="revTx" presStyleIdx="6" presStyleCnt="7"/>
      <dgm:spPr/>
    </dgm:pt>
    <dgm:pt modelId="{530C4D4A-A2C5-47DB-A846-88942562FADB}" type="pres">
      <dgm:prSet presAssocID="{E09C12D8-CB31-4D4B-806D-579A90EC5A74}" presName="vert1" presStyleCnt="0"/>
      <dgm:spPr/>
    </dgm:pt>
  </dgm:ptLst>
  <dgm:cxnLst>
    <dgm:cxn modelId="{DE92DC08-F0F3-4AD8-884D-00D555781C84}" srcId="{73E32BF9-4832-4C9E-B7AC-C625E7995911}" destId="{C083BB5A-B8F4-44DC-9165-589B70096D95}" srcOrd="0" destOrd="0" parTransId="{3D5AF7AB-025A-4EB9-B4C0-FC0F15285BD8}" sibTransId="{F76EF05B-819C-43B6-8E58-25ACD5D44633}"/>
    <dgm:cxn modelId="{E1F8ED26-7775-4426-946B-8E66CB40F39D}" type="presOf" srcId="{E9252AB7-CCC4-4EEE-BA6E-C04E154ED13F}" destId="{A3BC6283-2526-46C0-B75B-1FAD5DBE9406}" srcOrd="0" destOrd="0" presId="urn:microsoft.com/office/officeart/2008/layout/LinedList"/>
    <dgm:cxn modelId="{8F56052C-EDBD-464D-A1F1-F03E67603F94}" type="presOf" srcId="{B3A54803-140B-437D-B028-4C8AC3246129}" destId="{4DA01400-F05B-4BB1-883A-4EA6FD616F41}" srcOrd="0" destOrd="0" presId="urn:microsoft.com/office/officeart/2008/layout/LinedList"/>
    <dgm:cxn modelId="{6A4E6A5B-37DE-4C11-955C-7A462B5E4110}" type="presOf" srcId="{AD540ADC-2874-494C-8DD5-6A467755B216}" destId="{FAFD67DC-D87C-4648-84DC-158D22FAD6C6}" srcOrd="0" destOrd="0" presId="urn:microsoft.com/office/officeart/2008/layout/LinedList"/>
    <dgm:cxn modelId="{460C8866-2701-40BA-B3F5-B379E11CE91E}" srcId="{73E32BF9-4832-4C9E-B7AC-C625E7995911}" destId="{B3A54803-140B-437D-B028-4C8AC3246129}" srcOrd="1" destOrd="0" parTransId="{DA6C3898-877D-4BED-BBE6-B94540C4D0E6}" sibTransId="{9FBEC5E0-634D-49B2-A8C8-E3861EFB1C72}"/>
    <dgm:cxn modelId="{0951E26B-E1FB-45D9-A49E-5815EE82575C}" srcId="{73E32BF9-4832-4C9E-B7AC-C625E7995911}" destId="{E09C12D8-CB31-4D4B-806D-579A90EC5A74}" srcOrd="6" destOrd="0" parTransId="{63FEDDE4-244A-4726-9692-1FC39DFC0048}" sibTransId="{AF646F65-1EFB-4984-A293-DAD984B0365F}"/>
    <dgm:cxn modelId="{A7EC806C-7006-44F7-9680-0DB3B208F832}" srcId="{73E32BF9-4832-4C9E-B7AC-C625E7995911}" destId="{4071FAC7-0A1E-4AFC-B7EE-9B2E8AE2C93F}" srcOrd="3" destOrd="0" parTransId="{A4A86468-12AE-45AF-AFB0-C5A39590DBA8}" sibTransId="{1118FFB5-E8BC-4C7D-8FA7-EFF553D2D4E3}"/>
    <dgm:cxn modelId="{01AA5C73-6FCB-4AAA-8CB4-DEFE783F72BA}" srcId="{73E32BF9-4832-4C9E-B7AC-C625E7995911}" destId="{AD540ADC-2874-494C-8DD5-6A467755B216}" srcOrd="5" destOrd="0" parTransId="{C6B0F189-C300-4C48-B2A1-3B4B58F27839}" sibTransId="{5A1F4F9A-EF6A-45D8-91E7-9156F7C0A146}"/>
    <dgm:cxn modelId="{5CF2E47C-5DEC-414C-BE05-3E138296650D}" type="presOf" srcId="{73E32BF9-4832-4C9E-B7AC-C625E7995911}" destId="{AE6FF558-FDB9-443E-B9EF-2040A1BFD703}" srcOrd="0" destOrd="0" presId="urn:microsoft.com/office/officeart/2008/layout/LinedList"/>
    <dgm:cxn modelId="{BDC02986-4C6C-4BCC-8882-D99392C4569A}" type="presOf" srcId="{B10420D4-EA3A-4E06-9CB9-BEDAC7ED7B73}" destId="{0365AA55-1D5D-4B75-BCDB-D658EDAAB5BF}" srcOrd="0" destOrd="0" presId="urn:microsoft.com/office/officeart/2008/layout/LinedList"/>
    <dgm:cxn modelId="{C4382087-5D8A-4AF3-8EC2-A30FDEA9C681}" type="presOf" srcId="{C083BB5A-B8F4-44DC-9165-589B70096D95}" destId="{2134EDFA-9092-4AA1-83EE-3E0DE559FC2C}" srcOrd="0" destOrd="0" presId="urn:microsoft.com/office/officeart/2008/layout/LinedList"/>
    <dgm:cxn modelId="{8268A3A6-19D5-4EFF-948B-0787CCE8117D}" type="presOf" srcId="{4071FAC7-0A1E-4AFC-B7EE-9B2E8AE2C93F}" destId="{64E9DCB2-CA12-4739-9FD6-8F885CA0D68B}" srcOrd="0" destOrd="0" presId="urn:microsoft.com/office/officeart/2008/layout/LinedList"/>
    <dgm:cxn modelId="{97788BB2-4C52-43C0-A71E-4B2FCD6F3D75}" type="presOf" srcId="{E09C12D8-CB31-4D4B-806D-579A90EC5A74}" destId="{5F23B8B8-306B-4C55-85BA-39698740656B}" srcOrd="0" destOrd="0" presId="urn:microsoft.com/office/officeart/2008/layout/LinedList"/>
    <dgm:cxn modelId="{3BF933B7-922C-49F0-8FA5-EB43FEC072DA}" srcId="{73E32BF9-4832-4C9E-B7AC-C625E7995911}" destId="{E9252AB7-CCC4-4EEE-BA6E-C04E154ED13F}" srcOrd="2" destOrd="0" parTransId="{8F0FDEFB-1343-46A6-ABE1-5849203503DC}" sibTransId="{689F2E09-3901-4C28-A3A6-4B0D847C428F}"/>
    <dgm:cxn modelId="{79B4D8C9-64A5-45CE-8685-EFC67BAB0259}" srcId="{73E32BF9-4832-4C9E-B7AC-C625E7995911}" destId="{B10420D4-EA3A-4E06-9CB9-BEDAC7ED7B73}" srcOrd="4" destOrd="0" parTransId="{BDB0457A-608B-43BA-92A1-21F3C14163B4}" sibTransId="{B79C90F7-C338-4CEC-A2C2-4BA7FB924861}"/>
    <dgm:cxn modelId="{8BDE9D81-D3F6-4B0F-8B76-C1DF51B4F6B6}" type="presParOf" srcId="{AE6FF558-FDB9-443E-B9EF-2040A1BFD703}" destId="{FDF7D3CC-DD2D-4848-985A-DCCB51257F44}" srcOrd="0" destOrd="0" presId="urn:microsoft.com/office/officeart/2008/layout/LinedList"/>
    <dgm:cxn modelId="{BAC6181A-16EE-4836-BD61-BD8E78BD15ED}" type="presParOf" srcId="{AE6FF558-FDB9-443E-B9EF-2040A1BFD703}" destId="{8E2F5554-D111-496E-9CBB-F4A72356C05D}" srcOrd="1" destOrd="0" presId="urn:microsoft.com/office/officeart/2008/layout/LinedList"/>
    <dgm:cxn modelId="{A62A9D1E-834F-4BC9-9897-40D26A49992F}" type="presParOf" srcId="{8E2F5554-D111-496E-9CBB-F4A72356C05D}" destId="{2134EDFA-9092-4AA1-83EE-3E0DE559FC2C}" srcOrd="0" destOrd="0" presId="urn:microsoft.com/office/officeart/2008/layout/LinedList"/>
    <dgm:cxn modelId="{14431745-38A6-4B6C-99FD-1D662118E390}" type="presParOf" srcId="{8E2F5554-D111-496E-9CBB-F4A72356C05D}" destId="{6B8A9728-03C8-46B0-B46F-A67A8451BB1D}" srcOrd="1" destOrd="0" presId="urn:microsoft.com/office/officeart/2008/layout/LinedList"/>
    <dgm:cxn modelId="{4843B172-9846-4901-8585-A97C7C39B06C}" type="presParOf" srcId="{AE6FF558-FDB9-443E-B9EF-2040A1BFD703}" destId="{0C7A5E1C-A781-4E54-8176-28FC77A2A98C}" srcOrd="2" destOrd="0" presId="urn:microsoft.com/office/officeart/2008/layout/LinedList"/>
    <dgm:cxn modelId="{D6C2ADB1-8B86-4B2C-8891-503FF9C707BD}" type="presParOf" srcId="{AE6FF558-FDB9-443E-B9EF-2040A1BFD703}" destId="{7C48CCBC-A0A5-4617-A0C6-351367F405E9}" srcOrd="3" destOrd="0" presId="urn:microsoft.com/office/officeart/2008/layout/LinedList"/>
    <dgm:cxn modelId="{280C99AA-0B52-44D2-AB67-FF42E3E3C95F}" type="presParOf" srcId="{7C48CCBC-A0A5-4617-A0C6-351367F405E9}" destId="{4DA01400-F05B-4BB1-883A-4EA6FD616F41}" srcOrd="0" destOrd="0" presId="urn:microsoft.com/office/officeart/2008/layout/LinedList"/>
    <dgm:cxn modelId="{C2AEC26F-3189-4B42-B274-D0B5297EF232}" type="presParOf" srcId="{7C48CCBC-A0A5-4617-A0C6-351367F405E9}" destId="{59EF2690-E99A-448B-9DC8-E0552B32EF17}" srcOrd="1" destOrd="0" presId="urn:microsoft.com/office/officeart/2008/layout/LinedList"/>
    <dgm:cxn modelId="{7B85F525-976B-40A6-B509-ABE7AEA9B336}" type="presParOf" srcId="{AE6FF558-FDB9-443E-B9EF-2040A1BFD703}" destId="{5F5B09F8-FF2E-4201-BE9D-642D89750079}" srcOrd="4" destOrd="0" presId="urn:microsoft.com/office/officeart/2008/layout/LinedList"/>
    <dgm:cxn modelId="{E29EB1AC-DCFE-44D3-ADD4-701C8A1E7F44}" type="presParOf" srcId="{AE6FF558-FDB9-443E-B9EF-2040A1BFD703}" destId="{F680B48D-9E98-48D7-A90B-803E79EC84D5}" srcOrd="5" destOrd="0" presId="urn:microsoft.com/office/officeart/2008/layout/LinedList"/>
    <dgm:cxn modelId="{2A814C7C-6FA8-417D-ADC3-E130B634A195}" type="presParOf" srcId="{F680B48D-9E98-48D7-A90B-803E79EC84D5}" destId="{A3BC6283-2526-46C0-B75B-1FAD5DBE9406}" srcOrd="0" destOrd="0" presId="urn:microsoft.com/office/officeart/2008/layout/LinedList"/>
    <dgm:cxn modelId="{8BAF5B06-5ECD-4D5E-8752-5146F9348FB3}" type="presParOf" srcId="{F680B48D-9E98-48D7-A90B-803E79EC84D5}" destId="{8300E86D-08EB-458D-A72E-396621AEC081}" srcOrd="1" destOrd="0" presId="urn:microsoft.com/office/officeart/2008/layout/LinedList"/>
    <dgm:cxn modelId="{095B092B-B709-43C0-AAC9-74C4E88CB4B2}" type="presParOf" srcId="{AE6FF558-FDB9-443E-B9EF-2040A1BFD703}" destId="{938D69E5-F5A0-4160-ABAF-96F600C3D532}" srcOrd="6" destOrd="0" presId="urn:microsoft.com/office/officeart/2008/layout/LinedList"/>
    <dgm:cxn modelId="{3745C198-CFCA-4D88-B6A6-D0E35837EDE3}" type="presParOf" srcId="{AE6FF558-FDB9-443E-B9EF-2040A1BFD703}" destId="{F58776D4-D288-4867-A07F-BF894AA64701}" srcOrd="7" destOrd="0" presId="urn:microsoft.com/office/officeart/2008/layout/LinedList"/>
    <dgm:cxn modelId="{A601A09A-290A-43C5-ACA4-3DD9F7E6C188}" type="presParOf" srcId="{F58776D4-D288-4867-A07F-BF894AA64701}" destId="{64E9DCB2-CA12-4739-9FD6-8F885CA0D68B}" srcOrd="0" destOrd="0" presId="urn:microsoft.com/office/officeart/2008/layout/LinedList"/>
    <dgm:cxn modelId="{63EFDFEF-6504-4C67-A950-2CD55367E36C}" type="presParOf" srcId="{F58776D4-D288-4867-A07F-BF894AA64701}" destId="{8D15146F-6A4B-40BC-A3D3-C86EEBC4673A}" srcOrd="1" destOrd="0" presId="urn:microsoft.com/office/officeart/2008/layout/LinedList"/>
    <dgm:cxn modelId="{F94866EA-D568-4638-87BD-604DE4751C70}" type="presParOf" srcId="{AE6FF558-FDB9-443E-B9EF-2040A1BFD703}" destId="{C4A8D11B-67DA-4804-B237-70A1E7186218}" srcOrd="8" destOrd="0" presId="urn:microsoft.com/office/officeart/2008/layout/LinedList"/>
    <dgm:cxn modelId="{8021D25B-5F0E-4504-9C1D-DCBF4AFE0CB5}" type="presParOf" srcId="{AE6FF558-FDB9-443E-B9EF-2040A1BFD703}" destId="{109DE9F9-145B-4149-BCC1-18751F3F18AF}" srcOrd="9" destOrd="0" presId="urn:microsoft.com/office/officeart/2008/layout/LinedList"/>
    <dgm:cxn modelId="{FFD6C676-BC06-4478-A646-82B1F63D1A6D}" type="presParOf" srcId="{109DE9F9-145B-4149-BCC1-18751F3F18AF}" destId="{0365AA55-1D5D-4B75-BCDB-D658EDAAB5BF}" srcOrd="0" destOrd="0" presId="urn:microsoft.com/office/officeart/2008/layout/LinedList"/>
    <dgm:cxn modelId="{A86B4D3A-0C05-4B56-8208-7D2362DBF8F8}" type="presParOf" srcId="{109DE9F9-145B-4149-BCC1-18751F3F18AF}" destId="{6127B07C-7CB8-4D00-A42B-3B70234732CE}" srcOrd="1" destOrd="0" presId="urn:microsoft.com/office/officeart/2008/layout/LinedList"/>
    <dgm:cxn modelId="{868B2AA2-01C1-40E7-BD19-A7A55F8BC003}" type="presParOf" srcId="{AE6FF558-FDB9-443E-B9EF-2040A1BFD703}" destId="{6BA79643-F763-43BC-9E10-F00FC00DFDD4}" srcOrd="10" destOrd="0" presId="urn:microsoft.com/office/officeart/2008/layout/LinedList"/>
    <dgm:cxn modelId="{9D47246A-4C3E-4E47-8CE1-2E5978C19AD1}" type="presParOf" srcId="{AE6FF558-FDB9-443E-B9EF-2040A1BFD703}" destId="{0EFA50F5-4048-4FD1-8980-D11ED6BB7769}" srcOrd="11" destOrd="0" presId="urn:microsoft.com/office/officeart/2008/layout/LinedList"/>
    <dgm:cxn modelId="{2DBCDA2A-A3BB-4223-9A12-4FA43293A393}" type="presParOf" srcId="{0EFA50F5-4048-4FD1-8980-D11ED6BB7769}" destId="{FAFD67DC-D87C-4648-84DC-158D22FAD6C6}" srcOrd="0" destOrd="0" presId="urn:microsoft.com/office/officeart/2008/layout/LinedList"/>
    <dgm:cxn modelId="{093BDE57-34AB-4241-9D57-54999D4732CE}" type="presParOf" srcId="{0EFA50F5-4048-4FD1-8980-D11ED6BB7769}" destId="{75A46DBB-3D7E-4D3B-9BD4-A5C48DA8F21C}" srcOrd="1" destOrd="0" presId="urn:microsoft.com/office/officeart/2008/layout/LinedList"/>
    <dgm:cxn modelId="{47C395C2-69EA-482B-B356-DCDA259E0D82}" type="presParOf" srcId="{AE6FF558-FDB9-443E-B9EF-2040A1BFD703}" destId="{059F8237-3256-4212-9349-D0CFB0110598}" srcOrd="12" destOrd="0" presId="urn:microsoft.com/office/officeart/2008/layout/LinedList"/>
    <dgm:cxn modelId="{60C2B2D6-F193-4D34-925A-DDBBC2D259FC}" type="presParOf" srcId="{AE6FF558-FDB9-443E-B9EF-2040A1BFD703}" destId="{9D35BA7E-3B7E-4570-8DD7-BF14988374C6}" srcOrd="13" destOrd="0" presId="urn:microsoft.com/office/officeart/2008/layout/LinedList"/>
    <dgm:cxn modelId="{1493DBE7-30C4-475B-8793-7930DB109742}" type="presParOf" srcId="{9D35BA7E-3B7E-4570-8DD7-BF14988374C6}" destId="{5F23B8B8-306B-4C55-85BA-39698740656B}" srcOrd="0" destOrd="0" presId="urn:microsoft.com/office/officeart/2008/layout/LinedList"/>
    <dgm:cxn modelId="{5FA17351-03B2-4E7E-836C-EC349A3E6614}" type="presParOf" srcId="{9D35BA7E-3B7E-4570-8DD7-BF14988374C6}" destId="{530C4D4A-A2C5-47DB-A846-88942562FA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89308D-6F0F-4902-A0E7-54287A78100B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F86C7FC-A33D-49D8-87BA-50E75BD2BF21}">
      <dgm:prSet phldrT="[Text]" custT="1"/>
      <dgm:spPr/>
      <dgm:t>
        <a:bodyPr/>
        <a:lstStyle/>
        <a:p>
          <a:pPr algn="ctr"/>
          <a:r>
            <a:rPr lang="en-US" sz="2000" b="1" i="0">
              <a:effectLst/>
              <a:latin typeface="Corbel" panose="020B0503020204020204" pitchFamily="34" charset="0"/>
            </a:rPr>
            <a:t>Standardization of Testing Procedures</a:t>
          </a:r>
          <a:endParaRPr lang="en-US" sz="2000" dirty="0">
            <a:latin typeface="Corbel" panose="020B0503020204020204" pitchFamily="34" charset="0"/>
          </a:endParaRPr>
        </a:p>
      </dgm:t>
    </dgm:pt>
    <dgm:pt modelId="{49BDC111-5609-4FAE-A49C-23AAC7676AF4}" type="parTrans" cxnId="{1DBC19B2-55D3-440B-9523-0C949A47CD2B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30A5E441-D21C-46F7-8FAF-4F6929E52AFC}" type="sibTrans" cxnId="{1DBC19B2-55D3-440B-9523-0C949A47CD2B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46336663-15CC-4B97-857B-EB06C91D2C06}">
      <dgm:prSet custT="1"/>
      <dgm:spPr/>
      <dgm:t>
        <a:bodyPr/>
        <a:lstStyle/>
        <a:p>
          <a:r>
            <a:rPr lang="en-US" sz="2000" b="1" i="0" dirty="0">
              <a:effectLst/>
              <a:latin typeface="Corbel" panose="020B0503020204020204" pitchFamily="34" charset="0"/>
            </a:rPr>
            <a:t>Advanced Training for HCPs</a:t>
          </a:r>
          <a:endParaRPr lang="en-US" sz="2000" b="0" i="0" dirty="0">
            <a:effectLst/>
            <a:latin typeface="Corbel" panose="020B0503020204020204" pitchFamily="34" charset="0"/>
          </a:endParaRPr>
        </a:p>
      </dgm:t>
    </dgm:pt>
    <dgm:pt modelId="{70E711CD-599F-492B-AFA7-98C3338AD2C6}" type="parTrans" cxnId="{1136E5C8-D1CA-4E42-95E0-173D0A4697D9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0E6A3A67-051A-46D2-AA2B-09EFD4CB136D}" type="sibTrans" cxnId="{1136E5C8-D1CA-4E42-95E0-173D0A4697D9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D9EF32D0-AFEF-45D7-A5BB-2AD5C53D26B7}">
      <dgm:prSet custT="1"/>
      <dgm:spPr/>
      <dgm:t>
        <a:bodyPr/>
        <a:lstStyle/>
        <a:p>
          <a:r>
            <a:rPr lang="en-US" sz="2000" b="0" i="0" dirty="0">
              <a:effectLst/>
              <a:latin typeface="Corbel" panose="020B0503020204020204" pitchFamily="34" charset="0"/>
            </a:rPr>
            <a:t>Establishing rigorous QA &amp; QC programs</a:t>
          </a:r>
        </a:p>
      </dgm:t>
    </dgm:pt>
    <dgm:pt modelId="{89154BEE-042A-4424-B6FC-61706B43B6D6}" type="parTrans" cxnId="{E0578DD8-91FB-4FB2-A9FD-7A1F403F7BCA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4E1C741B-44F0-4EA0-A572-C3DAB8AA6913}" type="sibTrans" cxnId="{E0578DD8-91FB-4FB2-A9FD-7A1F403F7BCA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26C63DD2-3476-4CBE-8100-0F7A55924960}">
      <dgm:prSet custT="1"/>
      <dgm:spPr/>
      <dgm:t>
        <a:bodyPr/>
        <a:lstStyle/>
        <a:p>
          <a:r>
            <a:rPr lang="en-US" sz="2000" b="1" i="0">
              <a:effectLst/>
              <a:latin typeface="Corbel" panose="020B0503020204020204" pitchFamily="34" charset="0"/>
            </a:rPr>
            <a:t>Accreditation and Certification</a:t>
          </a:r>
          <a:endParaRPr lang="en-US" sz="2000" b="0" i="0" dirty="0">
            <a:effectLst/>
            <a:latin typeface="Corbel" panose="020B0503020204020204" pitchFamily="34" charset="0"/>
          </a:endParaRPr>
        </a:p>
      </dgm:t>
    </dgm:pt>
    <dgm:pt modelId="{3FFB9541-529A-41AF-AC05-EEA1C9FD02AC}" type="parTrans" cxnId="{96A34549-3322-4596-A730-78ED242BAD3D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063AD054-F753-4CEE-AFC1-0B5D2AD9696E}" type="sibTrans" cxnId="{96A34549-3322-4596-A730-78ED242BAD3D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53975612-DBFA-4011-8E94-7DCFAF7661F1}">
      <dgm:prSet custT="1"/>
      <dgm:spPr/>
      <dgm:t>
        <a:bodyPr/>
        <a:lstStyle/>
        <a:p>
          <a:r>
            <a:rPr lang="en-US" sz="2000" b="1" i="0" dirty="0">
              <a:effectLst/>
              <a:latin typeface="Corbel" panose="020B0503020204020204" pitchFamily="34" charset="0"/>
            </a:rPr>
            <a:t>Use of Advanced Testing Technologies</a:t>
          </a:r>
          <a:endParaRPr lang="en-US" sz="2000" b="0" i="0" dirty="0">
            <a:effectLst/>
            <a:latin typeface="Corbel" panose="020B0503020204020204" pitchFamily="34" charset="0"/>
          </a:endParaRPr>
        </a:p>
      </dgm:t>
    </dgm:pt>
    <dgm:pt modelId="{09CA5469-91B5-4A06-8C89-55B3EB8F783C}" type="parTrans" cxnId="{E124C52F-7BAA-4D94-80EE-4416F922B69C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70BC82E3-82CF-4560-8DC7-02CDE55BAA54}" type="sibTrans" cxnId="{E124C52F-7BAA-4D94-80EE-4416F922B69C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F71B6B8F-50A5-42E6-BA0C-FC8FCF435D2D}">
      <dgm:prSet custT="1"/>
      <dgm:spPr/>
      <dgm:t>
        <a:bodyPr/>
        <a:lstStyle/>
        <a:p>
          <a:r>
            <a:rPr lang="en-US" sz="2000" b="1" i="0" dirty="0">
              <a:effectLst/>
              <a:latin typeface="Corbel" panose="020B0503020204020204" pitchFamily="34" charset="0"/>
            </a:rPr>
            <a:t>Patient-Centered Care Approaches</a:t>
          </a:r>
          <a:endParaRPr lang="en-US" sz="2000" b="0" i="0" dirty="0">
            <a:effectLst/>
            <a:latin typeface="Corbel" panose="020B0503020204020204" pitchFamily="34" charset="0"/>
          </a:endParaRPr>
        </a:p>
      </dgm:t>
    </dgm:pt>
    <dgm:pt modelId="{0CBCD034-631B-4123-A56D-AAEBE17C4431}" type="parTrans" cxnId="{82B1C20A-3CC2-416D-B62D-FEED62E6AE09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DC1C1064-EFD6-445D-B0EE-07E2FDC067B7}" type="sibTrans" cxnId="{82B1C20A-3CC2-416D-B62D-FEED62E6AE09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A94119BD-AA9F-4756-999C-E669FA104D46}">
      <dgm:prSet custT="1"/>
      <dgm:spPr/>
      <dgm:t>
        <a:bodyPr/>
        <a:lstStyle/>
        <a:p>
          <a:r>
            <a:rPr lang="en-US" sz="2000" b="1" i="0">
              <a:effectLst/>
              <a:latin typeface="Corbel" panose="020B0503020204020204" pitchFamily="34" charset="0"/>
              <a:ea typeface="+mn-ea"/>
              <a:cs typeface="+mn-cs"/>
            </a:rPr>
            <a:t>Facilities and resources</a:t>
          </a:r>
          <a:endParaRPr lang="en-US" sz="2000" b="1" i="0" dirty="0">
            <a:effectLst/>
            <a:latin typeface="Corbel" panose="020B0503020204020204" pitchFamily="34" charset="0"/>
            <a:ea typeface="+mn-ea"/>
            <a:cs typeface="+mn-cs"/>
          </a:endParaRPr>
        </a:p>
      </dgm:t>
    </dgm:pt>
    <dgm:pt modelId="{9685D83C-0CA8-4A43-A9D1-9063EBC3FC43}" type="parTrans" cxnId="{120D890F-56F1-469C-9AFA-0AB7E5E2C08E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9CD1963B-475B-4BA0-A53F-8D6ED63C3A0E}" type="sibTrans" cxnId="{120D890F-56F1-469C-9AFA-0AB7E5E2C08E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36BECAA8-837C-4B89-B1B3-7EA0CAA3B7F4}">
      <dgm:prSet custT="1"/>
      <dgm:spPr/>
      <dgm:t>
        <a:bodyPr/>
        <a:lstStyle/>
        <a:p>
          <a:r>
            <a:rPr lang="en-US" sz="2000" b="1" i="0">
              <a:effectLst/>
              <a:latin typeface="Corbel" panose="020B0503020204020204" pitchFamily="34" charset="0"/>
              <a:ea typeface="+mn-ea"/>
              <a:cs typeface="+mn-cs"/>
            </a:rPr>
            <a:t>Accessibility and affordability</a:t>
          </a:r>
          <a:endParaRPr lang="en-US" sz="2000" b="1" i="0" dirty="0">
            <a:effectLst/>
            <a:latin typeface="Corbel" panose="020B0503020204020204" pitchFamily="34" charset="0"/>
            <a:ea typeface="+mn-ea"/>
            <a:cs typeface="+mn-cs"/>
          </a:endParaRPr>
        </a:p>
      </dgm:t>
    </dgm:pt>
    <dgm:pt modelId="{86B065DF-C343-488A-9281-8A4B9D4F47DE}" type="parTrans" cxnId="{8B8FFC30-F39A-4E12-B3D7-84515BA3FB7F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A931B4C2-A224-4A1E-A7CA-9D59D6E6CDEB}" type="sibTrans" cxnId="{8B8FFC30-F39A-4E12-B3D7-84515BA3FB7F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EC8687E2-9411-4707-8523-53CCB2D240CF}">
      <dgm:prSet custT="1"/>
      <dgm:spPr/>
      <dgm:t>
        <a:bodyPr/>
        <a:lstStyle/>
        <a:p>
          <a:r>
            <a:rPr lang="en-US" sz="2000" b="1" i="0" dirty="0">
              <a:effectLst/>
              <a:latin typeface="Corbel" panose="020B0503020204020204" pitchFamily="34" charset="0"/>
              <a:ea typeface="+mn-ea"/>
              <a:cs typeface="+mn-cs"/>
            </a:rPr>
            <a:t>Client satisfaction</a:t>
          </a:r>
        </a:p>
      </dgm:t>
    </dgm:pt>
    <dgm:pt modelId="{03293B54-761C-4185-9886-E00DDE0BD38D}" type="parTrans" cxnId="{22D4366D-D67C-4B9D-9601-9BDF0450A685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F5760CD5-6D91-4B4B-9197-4BC7FC5AC2D7}" type="sibTrans" cxnId="{22D4366D-D67C-4B9D-9601-9BDF0450A685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A2EA14E6-89BA-4874-8925-63ED20A79423}">
      <dgm:prSet custT="1"/>
      <dgm:spPr/>
      <dgm:t>
        <a:bodyPr/>
        <a:lstStyle/>
        <a:p>
          <a:r>
            <a:rPr lang="en-US" sz="2000" b="1" i="0" dirty="0">
              <a:effectLst/>
              <a:latin typeface="Corbel" panose="020B0503020204020204" pitchFamily="34" charset="0"/>
              <a:ea typeface="+mn-ea"/>
              <a:cs typeface="+mn-cs"/>
            </a:rPr>
            <a:t>Protocol adherence</a:t>
          </a:r>
        </a:p>
      </dgm:t>
    </dgm:pt>
    <dgm:pt modelId="{A8DDDBA3-5B6D-4BC2-BF73-D124D1A9FCA4}" type="parTrans" cxnId="{8C6E03AD-BA37-41CD-9793-B5C095152D16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0AD2B14B-80BA-4F85-9C8F-223D52675F56}" type="sibTrans" cxnId="{8C6E03AD-BA37-41CD-9793-B5C095152D16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A3D7B6E6-DF88-4E1A-BBD7-7D0CAFE280A5}">
      <dgm:prSet custT="1"/>
      <dgm:spPr/>
      <dgm:t>
        <a:bodyPr/>
        <a:lstStyle/>
        <a:p>
          <a:r>
            <a:rPr lang="en-US" sz="2000" b="1" i="0" dirty="0">
              <a:effectLst/>
              <a:latin typeface="Corbel" panose="020B0503020204020204" pitchFamily="34" charset="0"/>
            </a:rPr>
            <a:t>Enhanced Data Management Systems</a:t>
          </a:r>
          <a:endParaRPr lang="en-US" sz="2000" b="0" i="0" dirty="0">
            <a:effectLst/>
            <a:latin typeface="Corbel" panose="020B0503020204020204" pitchFamily="34" charset="0"/>
          </a:endParaRPr>
        </a:p>
      </dgm:t>
    </dgm:pt>
    <dgm:pt modelId="{C874A3B8-3909-441B-BCE3-F203D5C7E535}" type="parTrans" cxnId="{234514B9-F495-4C98-A548-5B5E98BCAC69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B02C47C2-80AB-4B0D-944E-277303F02A4C}" type="sibTrans" cxnId="{234514B9-F495-4C98-A548-5B5E98BCAC69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6203AE5C-6B00-4DE9-8E9F-91FA1FCB762C}">
      <dgm:prSet custT="1"/>
      <dgm:spPr/>
      <dgm:t>
        <a:bodyPr/>
        <a:lstStyle/>
        <a:p>
          <a:r>
            <a:rPr lang="en-US" sz="2000" b="1" i="0" dirty="0">
              <a:effectLst/>
              <a:latin typeface="Corbel" panose="020B0503020204020204" pitchFamily="34" charset="0"/>
            </a:rPr>
            <a:t>Regular Audits &amp; Evaluations</a:t>
          </a:r>
          <a:endParaRPr lang="en-US" sz="2000" b="0" i="0" dirty="0">
            <a:effectLst/>
            <a:latin typeface="Corbel" panose="020B0503020204020204" pitchFamily="34" charset="0"/>
          </a:endParaRPr>
        </a:p>
      </dgm:t>
    </dgm:pt>
    <dgm:pt modelId="{08C9FE29-9811-4614-87EA-345ECE4987FC}" type="parTrans" cxnId="{2D81FF68-4B8F-412E-896E-13D3CF143E95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C40722B4-9BF3-44F3-9293-345F27DE42C2}" type="sibTrans" cxnId="{2D81FF68-4B8F-412E-896E-13D3CF143E95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E2C5A808-CB55-4652-912D-94D6232D076A}">
      <dgm:prSet custT="1"/>
      <dgm:spPr/>
      <dgm:t>
        <a:bodyPr/>
        <a:lstStyle/>
        <a:p>
          <a:r>
            <a:rPr lang="en-US" sz="2000" b="1" i="0" dirty="0">
              <a:effectLst/>
              <a:latin typeface="Corbel" panose="020B0503020204020204" pitchFamily="34" charset="0"/>
            </a:rPr>
            <a:t>Quality Assurance Programs</a:t>
          </a:r>
        </a:p>
      </dgm:t>
    </dgm:pt>
    <dgm:pt modelId="{2C1A2473-B04E-4DFB-92BB-E41A3EF2BE8A}" type="parTrans" cxnId="{14FF2F02-5FEF-4A33-96DC-FE33B6C35BD0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AD377FC1-8E33-4A7D-B2AB-59B018CF33FC}" type="sibTrans" cxnId="{14FF2F02-5FEF-4A33-96DC-FE33B6C35BD0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75C796CB-6075-4B14-A830-5B8C8D272FFE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i="0" kern="1200" dirty="0">
              <a:effectLst/>
              <a:latin typeface="Corbel" panose="020B0503020204020204" pitchFamily="34" charset="0"/>
              <a:ea typeface="+mn-ea"/>
              <a:cs typeface="+mn-cs"/>
            </a:rPr>
            <a:t>Infection prevention practices</a:t>
          </a:r>
        </a:p>
      </dgm:t>
    </dgm:pt>
    <dgm:pt modelId="{CDFBABAE-ABDA-481E-BEBC-9D7083983D29}" type="parTrans" cxnId="{8BF934A7-256A-41BB-AC6E-1FF54934EF30}">
      <dgm:prSet/>
      <dgm:spPr/>
      <dgm:t>
        <a:bodyPr/>
        <a:lstStyle/>
        <a:p>
          <a:endParaRPr lang="en-US"/>
        </a:p>
      </dgm:t>
    </dgm:pt>
    <dgm:pt modelId="{863CB16E-33F4-4598-B60D-183FB2598E9C}" type="sibTrans" cxnId="{8BF934A7-256A-41BB-AC6E-1FF54934EF30}">
      <dgm:prSet/>
      <dgm:spPr/>
      <dgm:t>
        <a:bodyPr/>
        <a:lstStyle/>
        <a:p>
          <a:endParaRPr lang="en-US"/>
        </a:p>
      </dgm:t>
    </dgm:pt>
    <dgm:pt modelId="{182F2DE8-6565-4A16-A695-2887C9246C88}" type="pres">
      <dgm:prSet presAssocID="{FA89308D-6F0F-4902-A0E7-54287A78100B}" presName="diagram" presStyleCnt="0">
        <dgm:presLayoutVars>
          <dgm:dir/>
          <dgm:resizeHandles val="exact"/>
        </dgm:presLayoutVars>
      </dgm:prSet>
      <dgm:spPr/>
    </dgm:pt>
    <dgm:pt modelId="{CE95DD46-AEE5-4C40-A151-42C1A4BE5DC6}" type="pres">
      <dgm:prSet presAssocID="{6F86C7FC-A33D-49D8-87BA-50E75BD2BF21}" presName="node" presStyleLbl="node1" presStyleIdx="0" presStyleCnt="14">
        <dgm:presLayoutVars>
          <dgm:bulletEnabled val="1"/>
        </dgm:presLayoutVars>
      </dgm:prSet>
      <dgm:spPr/>
    </dgm:pt>
    <dgm:pt modelId="{40712B95-4C06-4E23-BBAB-05447816FD2C}" type="pres">
      <dgm:prSet presAssocID="{30A5E441-D21C-46F7-8FAF-4F6929E52AFC}" presName="sibTrans" presStyleCnt="0"/>
      <dgm:spPr/>
    </dgm:pt>
    <dgm:pt modelId="{6741CEC1-E301-407F-AA8A-CA2C1E291F49}" type="pres">
      <dgm:prSet presAssocID="{46336663-15CC-4B97-857B-EB06C91D2C06}" presName="node" presStyleLbl="node1" presStyleIdx="1" presStyleCnt="14">
        <dgm:presLayoutVars>
          <dgm:bulletEnabled val="1"/>
        </dgm:presLayoutVars>
      </dgm:prSet>
      <dgm:spPr/>
    </dgm:pt>
    <dgm:pt modelId="{E6F1D778-13A2-4E80-977A-BB3F1EE5387E}" type="pres">
      <dgm:prSet presAssocID="{0E6A3A67-051A-46D2-AA2B-09EFD4CB136D}" presName="sibTrans" presStyleCnt="0"/>
      <dgm:spPr/>
    </dgm:pt>
    <dgm:pt modelId="{0493B790-9E5C-4544-898B-1430F1794C46}" type="pres">
      <dgm:prSet presAssocID="{E2C5A808-CB55-4652-912D-94D6232D076A}" presName="node" presStyleLbl="node1" presStyleIdx="2" presStyleCnt="14">
        <dgm:presLayoutVars>
          <dgm:bulletEnabled val="1"/>
        </dgm:presLayoutVars>
      </dgm:prSet>
      <dgm:spPr/>
    </dgm:pt>
    <dgm:pt modelId="{FD663903-F4A4-4915-8930-AA5E73FB5302}" type="pres">
      <dgm:prSet presAssocID="{AD377FC1-8E33-4A7D-B2AB-59B018CF33FC}" presName="sibTrans" presStyleCnt="0"/>
      <dgm:spPr/>
    </dgm:pt>
    <dgm:pt modelId="{7365FC7A-ECE4-4F7B-9E4E-520F2090FC2E}" type="pres">
      <dgm:prSet presAssocID="{D9EF32D0-AFEF-45D7-A5BB-2AD5C53D26B7}" presName="node" presStyleLbl="node1" presStyleIdx="3" presStyleCnt="14">
        <dgm:presLayoutVars>
          <dgm:bulletEnabled val="1"/>
        </dgm:presLayoutVars>
      </dgm:prSet>
      <dgm:spPr/>
    </dgm:pt>
    <dgm:pt modelId="{6FC6ADCD-A68F-4C1A-94FF-1D1F60EECD17}" type="pres">
      <dgm:prSet presAssocID="{4E1C741B-44F0-4EA0-A572-C3DAB8AA6913}" presName="sibTrans" presStyleCnt="0"/>
      <dgm:spPr/>
    </dgm:pt>
    <dgm:pt modelId="{674CD5E9-97B2-4DD0-988C-132ED23209BF}" type="pres">
      <dgm:prSet presAssocID="{26C63DD2-3476-4CBE-8100-0F7A55924960}" presName="node" presStyleLbl="node1" presStyleIdx="4" presStyleCnt="14">
        <dgm:presLayoutVars>
          <dgm:bulletEnabled val="1"/>
        </dgm:presLayoutVars>
      </dgm:prSet>
      <dgm:spPr/>
    </dgm:pt>
    <dgm:pt modelId="{E34554CD-0D97-43BB-8B21-0C19963D5BE6}" type="pres">
      <dgm:prSet presAssocID="{063AD054-F753-4CEE-AFC1-0B5D2AD9696E}" presName="sibTrans" presStyleCnt="0"/>
      <dgm:spPr/>
    </dgm:pt>
    <dgm:pt modelId="{40F82033-82EA-4274-A189-75882E9A8257}" type="pres">
      <dgm:prSet presAssocID="{53975612-DBFA-4011-8E94-7DCFAF7661F1}" presName="node" presStyleLbl="node1" presStyleIdx="5" presStyleCnt="14">
        <dgm:presLayoutVars>
          <dgm:bulletEnabled val="1"/>
        </dgm:presLayoutVars>
      </dgm:prSet>
      <dgm:spPr/>
    </dgm:pt>
    <dgm:pt modelId="{1176EF22-2041-4E01-B7A5-B0D31286224B}" type="pres">
      <dgm:prSet presAssocID="{70BC82E3-82CF-4560-8DC7-02CDE55BAA54}" presName="sibTrans" presStyleCnt="0"/>
      <dgm:spPr/>
    </dgm:pt>
    <dgm:pt modelId="{0B9150FC-86A0-4E36-B403-64F908A81B1C}" type="pres">
      <dgm:prSet presAssocID="{A3D7B6E6-DF88-4E1A-BBD7-7D0CAFE280A5}" presName="node" presStyleLbl="node1" presStyleIdx="6" presStyleCnt="14">
        <dgm:presLayoutVars>
          <dgm:bulletEnabled val="1"/>
        </dgm:presLayoutVars>
      </dgm:prSet>
      <dgm:spPr/>
    </dgm:pt>
    <dgm:pt modelId="{DF890FB2-AE3C-48A5-9553-B90E5DDD26F7}" type="pres">
      <dgm:prSet presAssocID="{B02C47C2-80AB-4B0D-944E-277303F02A4C}" presName="sibTrans" presStyleCnt="0"/>
      <dgm:spPr/>
    </dgm:pt>
    <dgm:pt modelId="{9CADDDDD-0F6A-4F2E-9662-FBE09089F695}" type="pres">
      <dgm:prSet presAssocID="{F71B6B8F-50A5-42E6-BA0C-FC8FCF435D2D}" presName="node" presStyleLbl="node1" presStyleIdx="7" presStyleCnt="14">
        <dgm:presLayoutVars>
          <dgm:bulletEnabled val="1"/>
        </dgm:presLayoutVars>
      </dgm:prSet>
      <dgm:spPr/>
    </dgm:pt>
    <dgm:pt modelId="{87BC5465-08AF-46DD-AFBC-0876E4CFC385}" type="pres">
      <dgm:prSet presAssocID="{DC1C1064-EFD6-445D-B0EE-07E2FDC067B7}" presName="sibTrans" presStyleCnt="0"/>
      <dgm:spPr/>
    </dgm:pt>
    <dgm:pt modelId="{EB7089F1-053C-46D1-AB53-ED46C0D2CC65}" type="pres">
      <dgm:prSet presAssocID="{6203AE5C-6B00-4DE9-8E9F-91FA1FCB762C}" presName="node" presStyleLbl="node1" presStyleIdx="8" presStyleCnt="14">
        <dgm:presLayoutVars>
          <dgm:bulletEnabled val="1"/>
        </dgm:presLayoutVars>
      </dgm:prSet>
      <dgm:spPr/>
    </dgm:pt>
    <dgm:pt modelId="{B85E15FD-12CE-45DE-A27F-5819F248BC68}" type="pres">
      <dgm:prSet presAssocID="{C40722B4-9BF3-44F3-9293-345F27DE42C2}" presName="sibTrans" presStyleCnt="0"/>
      <dgm:spPr/>
    </dgm:pt>
    <dgm:pt modelId="{2066ABC4-22DA-47FF-9276-F95744F536AD}" type="pres">
      <dgm:prSet presAssocID="{A94119BD-AA9F-4756-999C-E669FA104D46}" presName="node" presStyleLbl="node1" presStyleIdx="9" presStyleCnt="14">
        <dgm:presLayoutVars>
          <dgm:bulletEnabled val="1"/>
        </dgm:presLayoutVars>
      </dgm:prSet>
      <dgm:spPr/>
    </dgm:pt>
    <dgm:pt modelId="{9C58FBE7-452B-4192-87C9-3BFF8F80D088}" type="pres">
      <dgm:prSet presAssocID="{9CD1963B-475B-4BA0-A53F-8D6ED63C3A0E}" presName="sibTrans" presStyleCnt="0"/>
      <dgm:spPr/>
    </dgm:pt>
    <dgm:pt modelId="{C7819BC2-EDB3-4421-A48A-B7F15402DD65}" type="pres">
      <dgm:prSet presAssocID="{36BECAA8-837C-4B89-B1B3-7EA0CAA3B7F4}" presName="node" presStyleLbl="node1" presStyleIdx="10" presStyleCnt="14">
        <dgm:presLayoutVars>
          <dgm:bulletEnabled val="1"/>
        </dgm:presLayoutVars>
      </dgm:prSet>
      <dgm:spPr/>
    </dgm:pt>
    <dgm:pt modelId="{F26998B4-21E6-4B73-8CBF-9472C3C081DD}" type="pres">
      <dgm:prSet presAssocID="{A931B4C2-A224-4A1E-A7CA-9D59D6E6CDEB}" presName="sibTrans" presStyleCnt="0"/>
      <dgm:spPr/>
    </dgm:pt>
    <dgm:pt modelId="{F46AE035-D52A-4333-AEF9-F7EB41DF1519}" type="pres">
      <dgm:prSet presAssocID="{EC8687E2-9411-4707-8523-53CCB2D240CF}" presName="node" presStyleLbl="node1" presStyleIdx="11" presStyleCnt="14">
        <dgm:presLayoutVars>
          <dgm:bulletEnabled val="1"/>
        </dgm:presLayoutVars>
      </dgm:prSet>
      <dgm:spPr/>
    </dgm:pt>
    <dgm:pt modelId="{D42E0E5D-D785-4666-B194-8CE14D9CDD0C}" type="pres">
      <dgm:prSet presAssocID="{F5760CD5-6D91-4B4B-9197-4BC7FC5AC2D7}" presName="sibTrans" presStyleCnt="0"/>
      <dgm:spPr/>
    </dgm:pt>
    <dgm:pt modelId="{F0D3C449-DB2B-401A-8ACC-FC4CB037236F}" type="pres">
      <dgm:prSet presAssocID="{A2EA14E6-89BA-4874-8925-63ED20A79423}" presName="node" presStyleLbl="node1" presStyleIdx="12" presStyleCnt="14">
        <dgm:presLayoutVars>
          <dgm:bulletEnabled val="1"/>
        </dgm:presLayoutVars>
      </dgm:prSet>
      <dgm:spPr/>
    </dgm:pt>
    <dgm:pt modelId="{47AB4A7D-3B3D-4C51-A2FD-6DC6511D5D1F}" type="pres">
      <dgm:prSet presAssocID="{0AD2B14B-80BA-4F85-9C8F-223D52675F56}" presName="sibTrans" presStyleCnt="0"/>
      <dgm:spPr/>
    </dgm:pt>
    <dgm:pt modelId="{A148FD06-CE44-45E5-827E-7388658482A6}" type="pres">
      <dgm:prSet presAssocID="{75C796CB-6075-4B14-A830-5B8C8D272FFE}" presName="node" presStyleLbl="node1" presStyleIdx="13" presStyleCnt="14">
        <dgm:presLayoutVars>
          <dgm:bulletEnabled val="1"/>
        </dgm:presLayoutVars>
      </dgm:prSet>
      <dgm:spPr/>
    </dgm:pt>
  </dgm:ptLst>
  <dgm:cxnLst>
    <dgm:cxn modelId="{14FF2F02-5FEF-4A33-96DC-FE33B6C35BD0}" srcId="{FA89308D-6F0F-4902-A0E7-54287A78100B}" destId="{E2C5A808-CB55-4652-912D-94D6232D076A}" srcOrd="2" destOrd="0" parTransId="{2C1A2473-B04E-4DFB-92BB-E41A3EF2BE8A}" sibTransId="{AD377FC1-8E33-4A7D-B2AB-59B018CF33FC}"/>
    <dgm:cxn modelId="{990F3003-EC36-4FA0-825A-528E6E363BF5}" type="presOf" srcId="{6F86C7FC-A33D-49D8-87BA-50E75BD2BF21}" destId="{CE95DD46-AEE5-4C40-A151-42C1A4BE5DC6}" srcOrd="0" destOrd="0" presId="urn:microsoft.com/office/officeart/2005/8/layout/default"/>
    <dgm:cxn modelId="{139A6806-E3CB-4CB5-B5B8-ADEEDC4F665B}" type="presOf" srcId="{A3D7B6E6-DF88-4E1A-BBD7-7D0CAFE280A5}" destId="{0B9150FC-86A0-4E36-B403-64F908A81B1C}" srcOrd="0" destOrd="0" presId="urn:microsoft.com/office/officeart/2005/8/layout/default"/>
    <dgm:cxn modelId="{82B1C20A-3CC2-416D-B62D-FEED62E6AE09}" srcId="{FA89308D-6F0F-4902-A0E7-54287A78100B}" destId="{F71B6B8F-50A5-42E6-BA0C-FC8FCF435D2D}" srcOrd="7" destOrd="0" parTransId="{0CBCD034-631B-4123-A56D-AAEBE17C4431}" sibTransId="{DC1C1064-EFD6-445D-B0EE-07E2FDC067B7}"/>
    <dgm:cxn modelId="{24D00D0B-77C2-4B0E-A31E-610860D72AA0}" type="presOf" srcId="{D9EF32D0-AFEF-45D7-A5BB-2AD5C53D26B7}" destId="{7365FC7A-ECE4-4F7B-9E4E-520F2090FC2E}" srcOrd="0" destOrd="0" presId="urn:microsoft.com/office/officeart/2005/8/layout/default"/>
    <dgm:cxn modelId="{120D890F-56F1-469C-9AFA-0AB7E5E2C08E}" srcId="{FA89308D-6F0F-4902-A0E7-54287A78100B}" destId="{A94119BD-AA9F-4756-999C-E669FA104D46}" srcOrd="9" destOrd="0" parTransId="{9685D83C-0CA8-4A43-A9D1-9063EBC3FC43}" sibTransId="{9CD1963B-475B-4BA0-A53F-8D6ED63C3A0E}"/>
    <dgm:cxn modelId="{A0832910-FAAD-4D46-BB98-D6F2101A548A}" type="presOf" srcId="{FA89308D-6F0F-4902-A0E7-54287A78100B}" destId="{182F2DE8-6565-4A16-A695-2887C9246C88}" srcOrd="0" destOrd="0" presId="urn:microsoft.com/office/officeart/2005/8/layout/default"/>
    <dgm:cxn modelId="{23EAFA19-74FE-45F4-AD25-5FB06991AE2E}" type="presOf" srcId="{6203AE5C-6B00-4DE9-8E9F-91FA1FCB762C}" destId="{EB7089F1-053C-46D1-AB53-ED46C0D2CC65}" srcOrd="0" destOrd="0" presId="urn:microsoft.com/office/officeart/2005/8/layout/default"/>
    <dgm:cxn modelId="{E124C52F-7BAA-4D94-80EE-4416F922B69C}" srcId="{FA89308D-6F0F-4902-A0E7-54287A78100B}" destId="{53975612-DBFA-4011-8E94-7DCFAF7661F1}" srcOrd="5" destOrd="0" parTransId="{09CA5469-91B5-4A06-8C89-55B3EB8F783C}" sibTransId="{70BC82E3-82CF-4560-8DC7-02CDE55BAA54}"/>
    <dgm:cxn modelId="{8B8FFC30-F39A-4E12-B3D7-84515BA3FB7F}" srcId="{FA89308D-6F0F-4902-A0E7-54287A78100B}" destId="{36BECAA8-837C-4B89-B1B3-7EA0CAA3B7F4}" srcOrd="10" destOrd="0" parTransId="{86B065DF-C343-488A-9281-8A4B9D4F47DE}" sibTransId="{A931B4C2-A224-4A1E-A7CA-9D59D6E6CDEB}"/>
    <dgm:cxn modelId="{AC2CD03A-2B6A-4818-8294-6EA515F77CD5}" type="presOf" srcId="{36BECAA8-837C-4B89-B1B3-7EA0CAA3B7F4}" destId="{C7819BC2-EDB3-4421-A48A-B7F15402DD65}" srcOrd="0" destOrd="0" presId="urn:microsoft.com/office/officeart/2005/8/layout/default"/>
    <dgm:cxn modelId="{DDB27246-4B98-47B0-A718-5D30C3E55458}" type="presOf" srcId="{26C63DD2-3476-4CBE-8100-0F7A55924960}" destId="{674CD5E9-97B2-4DD0-988C-132ED23209BF}" srcOrd="0" destOrd="0" presId="urn:microsoft.com/office/officeart/2005/8/layout/default"/>
    <dgm:cxn modelId="{2D81FF68-4B8F-412E-896E-13D3CF143E95}" srcId="{FA89308D-6F0F-4902-A0E7-54287A78100B}" destId="{6203AE5C-6B00-4DE9-8E9F-91FA1FCB762C}" srcOrd="8" destOrd="0" parTransId="{08C9FE29-9811-4614-87EA-345ECE4987FC}" sibTransId="{C40722B4-9BF3-44F3-9293-345F27DE42C2}"/>
    <dgm:cxn modelId="{96A34549-3322-4596-A730-78ED242BAD3D}" srcId="{FA89308D-6F0F-4902-A0E7-54287A78100B}" destId="{26C63DD2-3476-4CBE-8100-0F7A55924960}" srcOrd="4" destOrd="0" parTransId="{3FFB9541-529A-41AF-AC05-EEA1C9FD02AC}" sibTransId="{063AD054-F753-4CEE-AFC1-0B5D2AD9696E}"/>
    <dgm:cxn modelId="{2E3B9B6C-6747-4D99-80BA-490DF8692687}" type="presOf" srcId="{EC8687E2-9411-4707-8523-53CCB2D240CF}" destId="{F46AE035-D52A-4333-AEF9-F7EB41DF1519}" srcOrd="0" destOrd="0" presId="urn:microsoft.com/office/officeart/2005/8/layout/default"/>
    <dgm:cxn modelId="{22D4366D-D67C-4B9D-9601-9BDF0450A685}" srcId="{FA89308D-6F0F-4902-A0E7-54287A78100B}" destId="{EC8687E2-9411-4707-8523-53CCB2D240CF}" srcOrd="11" destOrd="0" parTransId="{03293B54-761C-4185-9886-E00DDE0BD38D}" sibTransId="{F5760CD5-6D91-4B4B-9197-4BC7FC5AC2D7}"/>
    <dgm:cxn modelId="{A3471156-5B84-4BD0-B944-1C8F79805511}" type="presOf" srcId="{53975612-DBFA-4011-8E94-7DCFAF7661F1}" destId="{40F82033-82EA-4274-A189-75882E9A8257}" srcOrd="0" destOrd="0" presId="urn:microsoft.com/office/officeart/2005/8/layout/default"/>
    <dgm:cxn modelId="{24529587-7E91-4550-A6A1-2329282FE81A}" type="presOf" srcId="{E2C5A808-CB55-4652-912D-94D6232D076A}" destId="{0493B790-9E5C-4544-898B-1430F1794C46}" srcOrd="0" destOrd="0" presId="urn:microsoft.com/office/officeart/2005/8/layout/default"/>
    <dgm:cxn modelId="{1E023D97-DEC9-4A5A-8358-42F62FB9E8ED}" type="presOf" srcId="{A94119BD-AA9F-4756-999C-E669FA104D46}" destId="{2066ABC4-22DA-47FF-9276-F95744F536AD}" srcOrd="0" destOrd="0" presId="urn:microsoft.com/office/officeart/2005/8/layout/default"/>
    <dgm:cxn modelId="{8BF934A7-256A-41BB-AC6E-1FF54934EF30}" srcId="{FA89308D-6F0F-4902-A0E7-54287A78100B}" destId="{75C796CB-6075-4B14-A830-5B8C8D272FFE}" srcOrd="13" destOrd="0" parTransId="{CDFBABAE-ABDA-481E-BEBC-9D7083983D29}" sibTransId="{863CB16E-33F4-4598-B60D-183FB2598E9C}"/>
    <dgm:cxn modelId="{8C6E03AD-BA37-41CD-9793-B5C095152D16}" srcId="{FA89308D-6F0F-4902-A0E7-54287A78100B}" destId="{A2EA14E6-89BA-4874-8925-63ED20A79423}" srcOrd="12" destOrd="0" parTransId="{A8DDDBA3-5B6D-4BC2-BF73-D124D1A9FCA4}" sibTransId="{0AD2B14B-80BA-4F85-9C8F-223D52675F56}"/>
    <dgm:cxn modelId="{1DBC19B2-55D3-440B-9523-0C949A47CD2B}" srcId="{FA89308D-6F0F-4902-A0E7-54287A78100B}" destId="{6F86C7FC-A33D-49D8-87BA-50E75BD2BF21}" srcOrd="0" destOrd="0" parTransId="{49BDC111-5609-4FAE-A49C-23AAC7676AF4}" sibTransId="{30A5E441-D21C-46F7-8FAF-4F6929E52AFC}"/>
    <dgm:cxn modelId="{5B6D72B6-C634-478F-9720-5C50764258D9}" type="presOf" srcId="{46336663-15CC-4B97-857B-EB06C91D2C06}" destId="{6741CEC1-E301-407F-AA8A-CA2C1E291F49}" srcOrd="0" destOrd="0" presId="urn:microsoft.com/office/officeart/2005/8/layout/default"/>
    <dgm:cxn modelId="{234514B9-F495-4C98-A548-5B5E98BCAC69}" srcId="{FA89308D-6F0F-4902-A0E7-54287A78100B}" destId="{A3D7B6E6-DF88-4E1A-BBD7-7D0CAFE280A5}" srcOrd="6" destOrd="0" parTransId="{C874A3B8-3909-441B-BCE3-F203D5C7E535}" sibTransId="{B02C47C2-80AB-4B0D-944E-277303F02A4C}"/>
    <dgm:cxn modelId="{1136E5C8-D1CA-4E42-95E0-173D0A4697D9}" srcId="{FA89308D-6F0F-4902-A0E7-54287A78100B}" destId="{46336663-15CC-4B97-857B-EB06C91D2C06}" srcOrd="1" destOrd="0" parTransId="{70E711CD-599F-492B-AFA7-98C3338AD2C6}" sibTransId="{0E6A3A67-051A-46D2-AA2B-09EFD4CB136D}"/>
    <dgm:cxn modelId="{005752D2-C188-4DB0-8AF3-9AE2DC02C280}" type="presOf" srcId="{F71B6B8F-50A5-42E6-BA0C-FC8FCF435D2D}" destId="{9CADDDDD-0F6A-4F2E-9662-FBE09089F695}" srcOrd="0" destOrd="0" presId="urn:microsoft.com/office/officeart/2005/8/layout/default"/>
    <dgm:cxn modelId="{E0578DD8-91FB-4FB2-A9FD-7A1F403F7BCA}" srcId="{FA89308D-6F0F-4902-A0E7-54287A78100B}" destId="{D9EF32D0-AFEF-45D7-A5BB-2AD5C53D26B7}" srcOrd="3" destOrd="0" parTransId="{89154BEE-042A-4424-B6FC-61706B43B6D6}" sibTransId="{4E1C741B-44F0-4EA0-A572-C3DAB8AA6913}"/>
    <dgm:cxn modelId="{4165DAD8-5BD9-44E7-B39A-BC5133DDDD5C}" type="presOf" srcId="{75C796CB-6075-4B14-A830-5B8C8D272FFE}" destId="{A148FD06-CE44-45E5-827E-7388658482A6}" srcOrd="0" destOrd="0" presId="urn:microsoft.com/office/officeart/2005/8/layout/default"/>
    <dgm:cxn modelId="{8009FAF7-46C3-41CF-A578-ACE2C7247FB8}" type="presOf" srcId="{A2EA14E6-89BA-4874-8925-63ED20A79423}" destId="{F0D3C449-DB2B-401A-8ACC-FC4CB037236F}" srcOrd="0" destOrd="0" presId="urn:microsoft.com/office/officeart/2005/8/layout/default"/>
    <dgm:cxn modelId="{039E3C2A-8FB0-4612-8D99-BC6FFDC9268B}" type="presParOf" srcId="{182F2DE8-6565-4A16-A695-2887C9246C88}" destId="{CE95DD46-AEE5-4C40-A151-42C1A4BE5DC6}" srcOrd="0" destOrd="0" presId="urn:microsoft.com/office/officeart/2005/8/layout/default"/>
    <dgm:cxn modelId="{7A39B110-E7E8-460C-B5AF-4671320727B3}" type="presParOf" srcId="{182F2DE8-6565-4A16-A695-2887C9246C88}" destId="{40712B95-4C06-4E23-BBAB-05447816FD2C}" srcOrd="1" destOrd="0" presId="urn:microsoft.com/office/officeart/2005/8/layout/default"/>
    <dgm:cxn modelId="{438D8061-9527-4885-AE03-2EECE3BA6061}" type="presParOf" srcId="{182F2DE8-6565-4A16-A695-2887C9246C88}" destId="{6741CEC1-E301-407F-AA8A-CA2C1E291F49}" srcOrd="2" destOrd="0" presId="urn:microsoft.com/office/officeart/2005/8/layout/default"/>
    <dgm:cxn modelId="{026BC2D5-1478-42D2-A58B-BCD266A7D5C3}" type="presParOf" srcId="{182F2DE8-6565-4A16-A695-2887C9246C88}" destId="{E6F1D778-13A2-4E80-977A-BB3F1EE5387E}" srcOrd="3" destOrd="0" presId="urn:microsoft.com/office/officeart/2005/8/layout/default"/>
    <dgm:cxn modelId="{8EB7C0B8-2440-40C7-9FA6-659625B87E9E}" type="presParOf" srcId="{182F2DE8-6565-4A16-A695-2887C9246C88}" destId="{0493B790-9E5C-4544-898B-1430F1794C46}" srcOrd="4" destOrd="0" presId="urn:microsoft.com/office/officeart/2005/8/layout/default"/>
    <dgm:cxn modelId="{A1493D72-53DC-4EFF-A8B7-54A6F1FF6D49}" type="presParOf" srcId="{182F2DE8-6565-4A16-A695-2887C9246C88}" destId="{FD663903-F4A4-4915-8930-AA5E73FB5302}" srcOrd="5" destOrd="0" presId="urn:microsoft.com/office/officeart/2005/8/layout/default"/>
    <dgm:cxn modelId="{412BB27B-E294-4FE1-8E1A-66454825148F}" type="presParOf" srcId="{182F2DE8-6565-4A16-A695-2887C9246C88}" destId="{7365FC7A-ECE4-4F7B-9E4E-520F2090FC2E}" srcOrd="6" destOrd="0" presId="urn:microsoft.com/office/officeart/2005/8/layout/default"/>
    <dgm:cxn modelId="{7CA2514A-3122-46DB-8BD9-8786D5D8E706}" type="presParOf" srcId="{182F2DE8-6565-4A16-A695-2887C9246C88}" destId="{6FC6ADCD-A68F-4C1A-94FF-1D1F60EECD17}" srcOrd="7" destOrd="0" presId="urn:microsoft.com/office/officeart/2005/8/layout/default"/>
    <dgm:cxn modelId="{114F98AC-ADFC-4CA4-A7F0-E484502582B4}" type="presParOf" srcId="{182F2DE8-6565-4A16-A695-2887C9246C88}" destId="{674CD5E9-97B2-4DD0-988C-132ED23209BF}" srcOrd="8" destOrd="0" presId="urn:microsoft.com/office/officeart/2005/8/layout/default"/>
    <dgm:cxn modelId="{9725206B-BCEA-4674-A7A1-9F5A32FB09E0}" type="presParOf" srcId="{182F2DE8-6565-4A16-A695-2887C9246C88}" destId="{E34554CD-0D97-43BB-8B21-0C19963D5BE6}" srcOrd="9" destOrd="0" presId="urn:microsoft.com/office/officeart/2005/8/layout/default"/>
    <dgm:cxn modelId="{93868386-D7EA-42E1-9570-EC72ACCD8EBA}" type="presParOf" srcId="{182F2DE8-6565-4A16-A695-2887C9246C88}" destId="{40F82033-82EA-4274-A189-75882E9A8257}" srcOrd="10" destOrd="0" presId="urn:microsoft.com/office/officeart/2005/8/layout/default"/>
    <dgm:cxn modelId="{FCE294C0-4EEB-466F-A8C0-72188DE6A759}" type="presParOf" srcId="{182F2DE8-6565-4A16-A695-2887C9246C88}" destId="{1176EF22-2041-4E01-B7A5-B0D31286224B}" srcOrd="11" destOrd="0" presId="urn:microsoft.com/office/officeart/2005/8/layout/default"/>
    <dgm:cxn modelId="{A0002B85-1989-4333-A041-1A2E56F75947}" type="presParOf" srcId="{182F2DE8-6565-4A16-A695-2887C9246C88}" destId="{0B9150FC-86A0-4E36-B403-64F908A81B1C}" srcOrd="12" destOrd="0" presId="urn:microsoft.com/office/officeart/2005/8/layout/default"/>
    <dgm:cxn modelId="{85D9087D-31FA-41FB-BE03-034D1984A3FB}" type="presParOf" srcId="{182F2DE8-6565-4A16-A695-2887C9246C88}" destId="{DF890FB2-AE3C-48A5-9553-B90E5DDD26F7}" srcOrd="13" destOrd="0" presId="urn:microsoft.com/office/officeart/2005/8/layout/default"/>
    <dgm:cxn modelId="{159884F5-76C3-4DE1-B8B1-45DB03F6E696}" type="presParOf" srcId="{182F2DE8-6565-4A16-A695-2887C9246C88}" destId="{9CADDDDD-0F6A-4F2E-9662-FBE09089F695}" srcOrd="14" destOrd="0" presId="urn:microsoft.com/office/officeart/2005/8/layout/default"/>
    <dgm:cxn modelId="{8C9D9D9E-666E-42F5-919D-E02854C80A3F}" type="presParOf" srcId="{182F2DE8-6565-4A16-A695-2887C9246C88}" destId="{87BC5465-08AF-46DD-AFBC-0876E4CFC385}" srcOrd="15" destOrd="0" presId="urn:microsoft.com/office/officeart/2005/8/layout/default"/>
    <dgm:cxn modelId="{2319012F-8B88-481C-937D-A6806FA65452}" type="presParOf" srcId="{182F2DE8-6565-4A16-A695-2887C9246C88}" destId="{EB7089F1-053C-46D1-AB53-ED46C0D2CC65}" srcOrd="16" destOrd="0" presId="urn:microsoft.com/office/officeart/2005/8/layout/default"/>
    <dgm:cxn modelId="{5FB18185-597A-45BC-A4A9-504E8261052C}" type="presParOf" srcId="{182F2DE8-6565-4A16-A695-2887C9246C88}" destId="{B85E15FD-12CE-45DE-A27F-5819F248BC68}" srcOrd="17" destOrd="0" presId="urn:microsoft.com/office/officeart/2005/8/layout/default"/>
    <dgm:cxn modelId="{40AF2487-3E8A-448B-A931-C3375D177201}" type="presParOf" srcId="{182F2DE8-6565-4A16-A695-2887C9246C88}" destId="{2066ABC4-22DA-47FF-9276-F95744F536AD}" srcOrd="18" destOrd="0" presId="urn:microsoft.com/office/officeart/2005/8/layout/default"/>
    <dgm:cxn modelId="{EDD91F29-0921-40FE-9156-28CAF6E10621}" type="presParOf" srcId="{182F2DE8-6565-4A16-A695-2887C9246C88}" destId="{9C58FBE7-452B-4192-87C9-3BFF8F80D088}" srcOrd="19" destOrd="0" presId="urn:microsoft.com/office/officeart/2005/8/layout/default"/>
    <dgm:cxn modelId="{56DE6D41-C580-451C-8BDE-723B1719F752}" type="presParOf" srcId="{182F2DE8-6565-4A16-A695-2887C9246C88}" destId="{C7819BC2-EDB3-4421-A48A-B7F15402DD65}" srcOrd="20" destOrd="0" presId="urn:microsoft.com/office/officeart/2005/8/layout/default"/>
    <dgm:cxn modelId="{0557299C-C571-4058-A40D-08CE17A46FCA}" type="presParOf" srcId="{182F2DE8-6565-4A16-A695-2887C9246C88}" destId="{F26998B4-21E6-4B73-8CBF-9472C3C081DD}" srcOrd="21" destOrd="0" presId="urn:microsoft.com/office/officeart/2005/8/layout/default"/>
    <dgm:cxn modelId="{D210AF12-6376-448E-9FE3-60F3B47ABDA2}" type="presParOf" srcId="{182F2DE8-6565-4A16-A695-2887C9246C88}" destId="{F46AE035-D52A-4333-AEF9-F7EB41DF1519}" srcOrd="22" destOrd="0" presId="urn:microsoft.com/office/officeart/2005/8/layout/default"/>
    <dgm:cxn modelId="{C4F8F7E4-54AF-4979-A2B0-1122741045AE}" type="presParOf" srcId="{182F2DE8-6565-4A16-A695-2887C9246C88}" destId="{D42E0E5D-D785-4666-B194-8CE14D9CDD0C}" srcOrd="23" destOrd="0" presId="urn:microsoft.com/office/officeart/2005/8/layout/default"/>
    <dgm:cxn modelId="{77AA74DD-72F5-44F4-A307-DFCAE54F4D82}" type="presParOf" srcId="{182F2DE8-6565-4A16-A695-2887C9246C88}" destId="{F0D3C449-DB2B-401A-8ACC-FC4CB037236F}" srcOrd="24" destOrd="0" presId="urn:microsoft.com/office/officeart/2005/8/layout/default"/>
    <dgm:cxn modelId="{30C8BA43-EAE7-46B1-8D47-6E5C990780CF}" type="presParOf" srcId="{182F2DE8-6565-4A16-A695-2887C9246C88}" destId="{47AB4A7D-3B3D-4C51-A2FD-6DC6511D5D1F}" srcOrd="25" destOrd="0" presId="urn:microsoft.com/office/officeart/2005/8/layout/default"/>
    <dgm:cxn modelId="{3C908A8B-601B-4FE8-8FF6-F47B790E4466}" type="presParOf" srcId="{182F2DE8-6565-4A16-A695-2887C9246C88}" destId="{A148FD06-CE44-45E5-827E-7388658482A6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5D37E7-3FC4-4CBC-B098-07D6F31CD25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EF7FB7B-E83E-430F-ACF3-4269D2ED03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dirty="0">
              <a:solidFill>
                <a:srgbClr val="002060"/>
              </a:solidFill>
              <a:latin typeface="Corbel" panose="020B0503020204020204" pitchFamily="34" charset="0"/>
            </a:rPr>
            <a:t>Early Detection &amp; Treatment </a:t>
          </a:r>
        </a:p>
      </dgm:t>
    </dgm:pt>
    <dgm:pt modelId="{EC102E55-FD84-4739-8EB6-E2A84EF43011}" type="parTrans" cxnId="{4728896F-7A96-465B-9417-A1157F64DB37}">
      <dgm:prSet/>
      <dgm:spPr/>
      <dgm:t>
        <a:bodyPr/>
        <a:lstStyle/>
        <a:p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98D3893D-6261-41BB-88CA-C42CB6368C99}" type="sibTrans" cxnId="{4728896F-7A96-465B-9417-A1157F64DB37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C5C0F2C2-AC77-4DE6-9953-9D3DF92642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dirty="0">
              <a:solidFill>
                <a:srgbClr val="002060"/>
              </a:solidFill>
              <a:latin typeface="Corbel" panose="020B0503020204020204" pitchFamily="34" charset="0"/>
            </a:rPr>
            <a:t>Training and Standardization</a:t>
          </a:r>
        </a:p>
      </dgm:t>
    </dgm:pt>
    <dgm:pt modelId="{656AA71F-301B-4330-8C07-A3A12AF94823}" type="parTrans" cxnId="{CE274E95-B121-4EC4-8BF8-ADC2B03AC459}">
      <dgm:prSet/>
      <dgm:spPr/>
      <dgm:t>
        <a:bodyPr/>
        <a:lstStyle/>
        <a:p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547E2F9C-C226-4452-B65F-45D41640FF99}" type="sibTrans" cxnId="{CE274E95-B121-4EC4-8BF8-ADC2B03AC459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31371B72-82C7-4A0C-81A3-93E8EAE277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dirty="0">
              <a:solidFill>
                <a:srgbClr val="002060"/>
              </a:solidFill>
              <a:latin typeface="Corbel" panose="020B0503020204020204" pitchFamily="34" charset="0"/>
            </a:rPr>
            <a:t>Quality Improvement Initiatives</a:t>
          </a:r>
        </a:p>
      </dgm:t>
    </dgm:pt>
    <dgm:pt modelId="{8459081F-2EA5-4B46-A3C3-AB3C4FAD8180}" type="parTrans" cxnId="{C1FB659A-5DB1-413E-B576-A708D7237B2E}">
      <dgm:prSet/>
      <dgm:spPr/>
      <dgm:t>
        <a:bodyPr/>
        <a:lstStyle/>
        <a:p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B767D7A6-5421-43CD-991C-504CCA639BAA}" type="sibTrans" cxnId="{C1FB659A-5DB1-413E-B576-A708D7237B2E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4896A74B-0A1B-4C4D-B162-14599E79B88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0" dirty="0">
              <a:solidFill>
                <a:srgbClr val="002060"/>
              </a:solidFill>
              <a:latin typeface="Corbel" panose="020B0503020204020204" pitchFamily="34" charset="0"/>
            </a:rPr>
            <a:t>Leveraging partnerships</a:t>
          </a:r>
        </a:p>
      </dgm:t>
    </dgm:pt>
    <dgm:pt modelId="{E26BBE40-6E63-4A66-80BF-95E65BF64F9E}" type="parTrans" cxnId="{E9DE7D7E-A505-4BB4-BB17-C952C418456D}">
      <dgm:prSet/>
      <dgm:spPr/>
      <dgm:t>
        <a:bodyPr/>
        <a:lstStyle/>
        <a:p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A67BE6DC-4E4E-411C-B828-D44F7651F848}" type="sibTrans" cxnId="{E9DE7D7E-A505-4BB4-BB17-C952C418456D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BC9A2029-1359-4898-9791-792B81DC2F6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b="0" dirty="0">
              <a:solidFill>
                <a:srgbClr val="002060"/>
              </a:solidFill>
              <a:latin typeface="Corbel" panose="020B0503020204020204" pitchFamily="34" charset="0"/>
            </a:rPr>
            <a:t>Continuous Evaluation &amp; Improvement</a:t>
          </a:r>
        </a:p>
      </dgm:t>
    </dgm:pt>
    <dgm:pt modelId="{28BF175A-C4F6-47FE-87D4-AB404DD5D5C9}" type="parTrans" cxnId="{05B04583-540E-43D4-AFE1-EEFFEA6FC6EC}">
      <dgm:prSet/>
      <dgm:spPr/>
      <dgm:t>
        <a:bodyPr/>
        <a:lstStyle/>
        <a:p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5E5D20E3-9B33-43F1-93CE-64875C12056E}" type="sibTrans" cxnId="{05B04583-540E-43D4-AFE1-EEFFEA6FC6EC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62D6F380-2C59-4679-A211-C3329C405E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0" dirty="0">
              <a:solidFill>
                <a:srgbClr val="002060"/>
              </a:solidFill>
              <a:latin typeface="Corbel" panose="020B0503020204020204" pitchFamily="34" charset="0"/>
            </a:rPr>
            <a:t>Establish robust monitoring and evaluation</a:t>
          </a:r>
        </a:p>
      </dgm:t>
    </dgm:pt>
    <dgm:pt modelId="{E8B1F40F-60CA-4F76-8A64-EF9738F47F50}" type="parTrans" cxnId="{C9032025-B4C2-4E36-A537-6C6A3632957A}">
      <dgm:prSet/>
      <dgm:spPr/>
      <dgm:t>
        <a:bodyPr/>
        <a:lstStyle/>
        <a:p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BDCBF634-1A12-4469-8F00-14547861FF82}" type="sibTrans" cxnId="{C9032025-B4C2-4E36-A537-6C6A3632957A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E369CD71-6D1C-4554-8076-E806F206D1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0" dirty="0">
              <a:solidFill>
                <a:srgbClr val="002060"/>
              </a:solidFill>
              <a:latin typeface="Corbel" panose="020B0503020204020204" pitchFamily="34" charset="0"/>
            </a:rPr>
            <a:t>Data Utilization</a:t>
          </a:r>
        </a:p>
      </dgm:t>
    </dgm:pt>
    <dgm:pt modelId="{FAEE7778-C8E0-4C15-AF27-9CB9B54DEE25}" type="parTrans" cxnId="{3B83A537-57EF-4B38-BAFC-B6145BE5544E}">
      <dgm:prSet/>
      <dgm:spPr/>
      <dgm:t>
        <a:bodyPr/>
        <a:lstStyle/>
        <a:p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D8FF64FE-75B5-4338-A6F8-DAB5A03AABF9}" type="sibTrans" cxnId="{3B83A537-57EF-4B38-BAFC-B6145BE5544E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34EFE0CB-347E-4BD8-B05C-E5DB8378405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0" dirty="0">
              <a:solidFill>
                <a:srgbClr val="002060"/>
              </a:solidFill>
              <a:latin typeface="Corbel" panose="020B0503020204020204" pitchFamily="34" charset="0"/>
            </a:rPr>
            <a:t>Sustainability Planning</a:t>
          </a:r>
        </a:p>
      </dgm:t>
    </dgm:pt>
    <dgm:pt modelId="{679F3FCF-5889-420A-BBC1-968824C0D749}" type="parTrans" cxnId="{CFD486E6-FF51-410E-A82D-90E7BD9E3767}">
      <dgm:prSet/>
      <dgm:spPr/>
      <dgm:t>
        <a:bodyPr/>
        <a:lstStyle/>
        <a:p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0FC852F5-B4D9-4811-BCC1-03EEC91136F2}" type="sibTrans" cxnId="{CFD486E6-FF51-410E-A82D-90E7BD9E3767}">
      <dgm:prSet/>
      <dgm:spPr/>
      <dgm:t>
        <a:bodyPr/>
        <a:lstStyle/>
        <a:p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B41DFD73-429A-46C7-B503-368A1BA9E73F}" type="pres">
      <dgm:prSet presAssocID="{425D37E7-3FC4-4CBC-B098-07D6F31CD257}" presName="root" presStyleCnt="0">
        <dgm:presLayoutVars>
          <dgm:dir/>
          <dgm:resizeHandles val="exact"/>
        </dgm:presLayoutVars>
      </dgm:prSet>
      <dgm:spPr/>
    </dgm:pt>
    <dgm:pt modelId="{EA9CB106-7418-4934-8159-98C687F02496}" type="pres">
      <dgm:prSet presAssocID="{425D37E7-3FC4-4CBC-B098-07D6F31CD257}" presName="container" presStyleCnt="0">
        <dgm:presLayoutVars>
          <dgm:dir/>
          <dgm:resizeHandles val="exact"/>
        </dgm:presLayoutVars>
      </dgm:prSet>
      <dgm:spPr/>
    </dgm:pt>
    <dgm:pt modelId="{70BFBDF7-D832-4788-A374-0DBE4417AB09}" type="pres">
      <dgm:prSet presAssocID="{4EF7FB7B-E83E-430F-ACF3-4269D2ED0348}" presName="compNode" presStyleCnt="0"/>
      <dgm:spPr/>
    </dgm:pt>
    <dgm:pt modelId="{3C0F695A-78E8-4C06-9A49-5F57015ACE25}" type="pres">
      <dgm:prSet presAssocID="{4EF7FB7B-E83E-430F-ACF3-4269D2ED0348}" presName="iconBgRect" presStyleLbl="bgShp" presStyleIdx="0" presStyleCnt="8"/>
      <dgm:spPr/>
    </dgm:pt>
    <dgm:pt modelId="{F52D48D2-7900-4C2A-90EC-47307C956273}" type="pres">
      <dgm:prSet presAssocID="{4EF7FB7B-E83E-430F-ACF3-4269D2ED0348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5F0A005E-B8F6-4E7D-8BD0-741830C1D127}" type="pres">
      <dgm:prSet presAssocID="{4EF7FB7B-E83E-430F-ACF3-4269D2ED0348}" presName="spaceRect" presStyleCnt="0"/>
      <dgm:spPr/>
    </dgm:pt>
    <dgm:pt modelId="{F506FF76-207A-4777-9807-1E192DD1FFDE}" type="pres">
      <dgm:prSet presAssocID="{4EF7FB7B-E83E-430F-ACF3-4269D2ED0348}" presName="textRect" presStyleLbl="revTx" presStyleIdx="0" presStyleCnt="8">
        <dgm:presLayoutVars>
          <dgm:chMax val="1"/>
          <dgm:chPref val="1"/>
        </dgm:presLayoutVars>
      </dgm:prSet>
      <dgm:spPr/>
    </dgm:pt>
    <dgm:pt modelId="{6C52BFA1-0832-404B-B1F5-ACAB19635FFF}" type="pres">
      <dgm:prSet presAssocID="{98D3893D-6261-41BB-88CA-C42CB6368C99}" presName="sibTrans" presStyleLbl="sibTrans2D1" presStyleIdx="0" presStyleCnt="0"/>
      <dgm:spPr/>
    </dgm:pt>
    <dgm:pt modelId="{A9753D48-C68E-4D8F-A439-EA7A4F8C62BB}" type="pres">
      <dgm:prSet presAssocID="{C5C0F2C2-AC77-4DE6-9953-9D3DF9264218}" presName="compNode" presStyleCnt="0"/>
      <dgm:spPr/>
    </dgm:pt>
    <dgm:pt modelId="{2DB77782-B0CE-4CF9-97C6-D09933EABA18}" type="pres">
      <dgm:prSet presAssocID="{C5C0F2C2-AC77-4DE6-9953-9D3DF9264218}" presName="iconBgRect" presStyleLbl="bgShp" presStyleIdx="1" presStyleCnt="8"/>
      <dgm:spPr/>
    </dgm:pt>
    <dgm:pt modelId="{65F7CD20-98B0-46E1-BF71-5CFBE5EB479F}" type="pres">
      <dgm:prSet presAssocID="{C5C0F2C2-AC77-4DE6-9953-9D3DF9264218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62A41F85-E3B0-4FCE-99D6-7CC55809256F}" type="pres">
      <dgm:prSet presAssocID="{C5C0F2C2-AC77-4DE6-9953-9D3DF9264218}" presName="spaceRect" presStyleCnt="0"/>
      <dgm:spPr/>
    </dgm:pt>
    <dgm:pt modelId="{158E5171-CF17-4E0B-A91F-6F1A22ACAC88}" type="pres">
      <dgm:prSet presAssocID="{C5C0F2C2-AC77-4DE6-9953-9D3DF9264218}" presName="textRect" presStyleLbl="revTx" presStyleIdx="1" presStyleCnt="8" custScaleX="111934">
        <dgm:presLayoutVars>
          <dgm:chMax val="1"/>
          <dgm:chPref val="1"/>
        </dgm:presLayoutVars>
      </dgm:prSet>
      <dgm:spPr/>
    </dgm:pt>
    <dgm:pt modelId="{CC7C9735-B243-4B31-B58F-109FACD74D58}" type="pres">
      <dgm:prSet presAssocID="{547E2F9C-C226-4452-B65F-45D41640FF99}" presName="sibTrans" presStyleLbl="sibTrans2D1" presStyleIdx="0" presStyleCnt="0"/>
      <dgm:spPr/>
    </dgm:pt>
    <dgm:pt modelId="{BBC75734-AC58-4A98-87E6-3197237873A6}" type="pres">
      <dgm:prSet presAssocID="{31371B72-82C7-4A0C-81A3-93E8EAE27706}" presName="compNode" presStyleCnt="0"/>
      <dgm:spPr/>
    </dgm:pt>
    <dgm:pt modelId="{9C479B5C-9061-4031-96C6-CDB6FD5946D6}" type="pres">
      <dgm:prSet presAssocID="{31371B72-82C7-4A0C-81A3-93E8EAE27706}" presName="iconBgRect" presStyleLbl="bgShp" presStyleIdx="2" presStyleCnt="8"/>
      <dgm:spPr/>
    </dgm:pt>
    <dgm:pt modelId="{0D6F54AE-48E8-498D-AF3A-C4ABB1F6A2B7}" type="pres">
      <dgm:prSet presAssocID="{31371B72-82C7-4A0C-81A3-93E8EAE27706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4278B9C-47B4-4C4A-BC31-EA36C116974C}" type="pres">
      <dgm:prSet presAssocID="{31371B72-82C7-4A0C-81A3-93E8EAE27706}" presName="spaceRect" presStyleCnt="0"/>
      <dgm:spPr/>
    </dgm:pt>
    <dgm:pt modelId="{59C1364D-0B21-4924-93E5-4878D0274D72}" type="pres">
      <dgm:prSet presAssocID="{31371B72-82C7-4A0C-81A3-93E8EAE27706}" presName="textRect" presStyleLbl="revTx" presStyleIdx="2" presStyleCnt="8" custScaleY="138740">
        <dgm:presLayoutVars>
          <dgm:chMax val="1"/>
          <dgm:chPref val="1"/>
        </dgm:presLayoutVars>
      </dgm:prSet>
      <dgm:spPr/>
    </dgm:pt>
    <dgm:pt modelId="{EDE3E38A-57EA-4A51-961C-154AC9230115}" type="pres">
      <dgm:prSet presAssocID="{B767D7A6-5421-43CD-991C-504CCA639BAA}" presName="sibTrans" presStyleLbl="sibTrans2D1" presStyleIdx="0" presStyleCnt="0"/>
      <dgm:spPr/>
    </dgm:pt>
    <dgm:pt modelId="{7451CCC7-9CD7-470D-866E-6DE48561B0FE}" type="pres">
      <dgm:prSet presAssocID="{4896A74B-0A1B-4C4D-B162-14599E79B887}" presName="compNode" presStyleCnt="0"/>
      <dgm:spPr/>
    </dgm:pt>
    <dgm:pt modelId="{0AA3505F-07E8-4FE4-90AC-35B92EC775DA}" type="pres">
      <dgm:prSet presAssocID="{4896A74B-0A1B-4C4D-B162-14599E79B887}" presName="iconBgRect" presStyleLbl="bgShp" presStyleIdx="3" presStyleCnt="8"/>
      <dgm:spPr/>
    </dgm:pt>
    <dgm:pt modelId="{E06B282F-220E-496F-8424-4408529EB8F6}" type="pres">
      <dgm:prSet presAssocID="{4896A74B-0A1B-4C4D-B162-14599E79B887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9B69C33-4CF3-42EB-B639-2CFA5F31D6FC}" type="pres">
      <dgm:prSet presAssocID="{4896A74B-0A1B-4C4D-B162-14599E79B887}" presName="spaceRect" presStyleCnt="0"/>
      <dgm:spPr/>
    </dgm:pt>
    <dgm:pt modelId="{28BFB4FF-A3EB-48DF-95A4-46A462032A14}" type="pres">
      <dgm:prSet presAssocID="{4896A74B-0A1B-4C4D-B162-14599E79B887}" presName="textRect" presStyleLbl="revTx" presStyleIdx="3" presStyleCnt="8">
        <dgm:presLayoutVars>
          <dgm:chMax val="1"/>
          <dgm:chPref val="1"/>
        </dgm:presLayoutVars>
      </dgm:prSet>
      <dgm:spPr/>
    </dgm:pt>
    <dgm:pt modelId="{69EA03C5-62A7-4272-8776-68916EB6EFF1}" type="pres">
      <dgm:prSet presAssocID="{A67BE6DC-4E4E-411C-B828-D44F7651F848}" presName="sibTrans" presStyleLbl="sibTrans2D1" presStyleIdx="0" presStyleCnt="0"/>
      <dgm:spPr/>
    </dgm:pt>
    <dgm:pt modelId="{7536B866-ED4B-4339-B057-CB29D8DF9B05}" type="pres">
      <dgm:prSet presAssocID="{BC9A2029-1359-4898-9791-792B81DC2F64}" presName="compNode" presStyleCnt="0"/>
      <dgm:spPr/>
    </dgm:pt>
    <dgm:pt modelId="{AA6CBEE0-F871-42E2-8821-EA68C2D7A0B0}" type="pres">
      <dgm:prSet presAssocID="{BC9A2029-1359-4898-9791-792B81DC2F64}" presName="iconBgRect" presStyleLbl="bgShp" presStyleIdx="4" presStyleCnt="8"/>
      <dgm:spPr/>
    </dgm:pt>
    <dgm:pt modelId="{9EE79A53-47B3-4339-8CEE-F3AEA362DCB8}" type="pres">
      <dgm:prSet presAssocID="{BC9A2029-1359-4898-9791-792B81DC2F64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6269F8A7-9888-4444-825C-FFA67B186398}" type="pres">
      <dgm:prSet presAssocID="{BC9A2029-1359-4898-9791-792B81DC2F64}" presName="spaceRect" presStyleCnt="0"/>
      <dgm:spPr/>
    </dgm:pt>
    <dgm:pt modelId="{34BC2379-855E-4195-B02E-76E2B64C25CD}" type="pres">
      <dgm:prSet presAssocID="{BC9A2029-1359-4898-9791-792B81DC2F64}" presName="textRect" presStyleLbl="revTx" presStyleIdx="4" presStyleCnt="8" custScaleX="117310" custScaleY="120431">
        <dgm:presLayoutVars>
          <dgm:chMax val="1"/>
          <dgm:chPref val="1"/>
        </dgm:presLayoutVars>
      </dgm:prSet>
      <dgm:spPr/>
    </dgm:pt>
    <dgm:pt modelId="{D3EDC324-47A3-400F-875B-80D1CF135A47}" type="pres">
      <dgm:prSet presAssocID="{5E5D20E3-9B33-43F1-93CE-64875C12056E}" presName="sibTrans" presStyleLbl="sibTrans2D1" presStyleIdx="0" presStyleCnt="0"/>
      <dgm:spPr/>
    </dgm:pt>
    <dgm:pt modelId="{D7C31CBE-B75C-40E0-B3AE-CA592C9A8833}" type="pres">
      <dgm:prSet presAssocID="{62D6F380-2C59-4679-A211-C3329C405E06}" presName="compNode" presStyleCnt="0"/>
      <dgm:spPr/>
    </dgm:pt>
    <dgm:pt modelId="{D9EA2F55-4544-4E15-AE97-AB577AB8DBDE}" type="pres">
      <dgm:prSet presAssocID="{62D6F380-2C59-4679-A211-C3329C405E06}" presName="iconBgRect" presStyleLbl="bgShp" presStyleIdx="5" presStyleCnt="8"/>
      <dgm:spPr/>
    </dgm:pt>
    <dgm:pt modelId="{C1AFF674-7BE9-455A-85A5-1AD3D58F4DB3}" type="pres">
      <dgm:prSet presAssocID="{62D6F380-2C59-4679-A211-C3329C405E06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E674977E-29D9-49DB-AEAF-5CD8B76C56CE}" type="pres">
      <dgm:prSet presAssocID="{62D6F380-2C59-4679-A211-C3329C405E06}" presName="spaceRect" presStyleCnt="0"/>
      <dgm:spPr/>
    </dgm:pt>
    <dgm:pt modelId="{5659F898-8167-49DE-BA82-BE259BF9AB8C}" type="pres">
      <dgm:prSet presAssocID="{62D6F380-2C59-4679-A211-C3329C405E06}" presName="textRect" presStyleLbl="revTx" presStyleIdx="5" presStyleCnt="8" custScaleX="118591">
        <dgm:presLayoutVars>
          <dgm:chMax val="1"/>
          <dgm:chPref val="1"/>
        </dgm:presLayoutVars>
      </dgm:prSet>
      <dgm:spPr/>
    </dgm:pt>
    <dgm:pt modelId="{274BD36E-55BD-4800-9E75-1A7488CAFBCB}" type="pres">
      <dgm:prSet presAssocID="{BDCBF634-1A12-4469-8F00-14547861FF82}" presName="sibTrans" presStyleLbl="sibTrans2D1" presStyleIdx="0" presStyleCnt="0"/>
      <dgm:spPr/>
    </dgm:pt>
    <dgm:pt modelId="{6B1CD235-37ED-4178-AE73-5442A3C2A851}" type="pres">
      <dgm:prSet presAssocID="{E369CD71-6D1C-4554-8076-E806F206D136}" presName="compNode" presStyleCnt="0"/>
      <dgm:spPr/>
    </dgm:pt>
    <dgm:pt modelId="{B8A9C274-450C-4DB1-8963-9F46BFC18414}" type="pres">
      <dgm:prSet presAssocID="{E369CD71-6D1C-4554-8076-E806F206D136}" presName="iconBgRect" presStyleLbl="bgShp" presStyleIdx="6" presStyleCnt="8"/>
      <dgm:spPr/>
    </dgm:pt>
    <dgm:pt modelId="{E10BDA57-7246-468C-A26E-073C1F28922D}" type="pres">
      <dgm:prSet presAssocID="{E369CD71-6D1C-4554-8076-E806F206D136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F3388AE5-8FE6-4AD2-AC68-48ADFB3E1263}" type="pres">
      <dgm:prSet presAssocID="{E369CD71-6D1C-4554-8076-E806F206D136}" presName="spaceRect" presStyleCnt="0"/>
      <dgm:spPr/>
    </dgm:pt>
    <dgm:pt modelId="{6A0C2E24-482A-4C0C-AB6A-F7B82DB98738}" type="pres">
      <dgm:prSet presAssocID="{E369CD71-6D1C-4554-8076-E806F206D136}" presName="textRect" presStyleLbl="revTx" presStyleIdx="6" presStyleCnt="8">
        <dgm:presLayoutVars>
          <dgm:chMax val="1"/>
          <dgm:chPref val="1"/>
        </dgm:presLayoutVars>
      </dgm:prSet>
      <dgm:spPr/>
    </dgm:pt>
    <dgm:pt modelId="{49232BF9-A635-4315-B3FB-14D077382FA5}" type="pres">
      <dgm:prSet presAssocID="{D8FF64FE-75B5-4338-A6F8-DAB5A03AABF9}" presName="sibTrans" presStyleLbl="sibTrans2D1" presStyleIdx="0" presStyleCnt="0"/>
      <dgm:spPr/>
    </dgm:pt>
    <dgm:pt modelId="{92F00F6B-879C-462F-B7C7-35AF5CC4423D}" type="pres">
      <dgm:prSet presAssocID="{34EFE0CB-347E-4BD8-B05C-E5DB8378405C}" presName="compNode" presStyleCnt="0"/>
      <dgm:spPr/>
    </dgm:pt>
    <dgm:pt modelId="{B66822AD-28A1-4C77-8AD4-D7169CCE714F}" type="pres">
      <dgm:prSet presAssocID="{34EFE0CB-347E-4BD8-B05C-E5DB8378405C}" presName="iconBgRect" presStyleLbl="bgShp" presStyleIdx="7" presStyleCnt="8"/>
      <dgm:spPr/>
    </dgm:pt>
    <dgm:pt modelId="{C001DEAB-0A61-4171-9439-E53104E756D2}" type="pres">
      <dgm:prSet presAssocID="{34EFE0CB-347E-4BD8-B05C-E5DB8378405C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8E0DE592-1F36-4FD1-9122-6133A7DD6555}" type="pres">
      <dgm:prSet presAssocID="{34EFE0CB-347E-4BD8-B05C-E5DB8378405C}" presName="spaceRect" presStyleCnt="0"/>
      <dgm:spPr/>
    </dgm:pt>
    <dgm:pt modelId="{51BC9A9E-C65F-401F-AE7F-C6E75A68A251}" type="pres">
      <dgm:prSet presAssocID="{34EFE0CB-347E-4BD8-B05C-E5DB8378405C}" presName="textRect" presStyleLbl="revTx" presStyleIdx="7" presStyleCnt="8" custScaleX="112023">
        <dgm:presLayoutVars>
          <dgm:chMax val="1"/>
          <dgm:chPref val="1"/>
        </dgm:presLayoutVars>
      </dgm:prSet>
      <dgm:spPr/>
    </dgm:pt>
  </dgm:ptLst>
  <dgm:cxnLst>
    <dgm:cxn modelId="{F5314206-2E40-4822-AF51-7833F147B6FC}" type="presOf" srcId="{5E5D20E3-9B33-43F1-93CE-64875C12056E}" destId="{D3EDC324-47A3-400F-875B-80D1CF135A47}" srcOrd="0" destOrd="0" presId="urn:microsoft.com/office/officeart/2018/2/layout/IconCircleList"/>
    <dgm:cxn modelId="{11C2EC08-6518-422E-A92E-150F4DDD7B5F}" type="presOf" srcId="{D8FF64FE-75B5-4338-A6F8-DAB5A03AABF9}" destId="{49232BF9-A635-4315-B3FB-14D077382FA5}" srcOrd="0" destOrd="0" presId="urn:microsoft.com/office/officeart/2018/2/layout/IconCircleList"/>
    <dgm:cxn modelId="{A3BF0C10-57C6-4B8D-ABE7-8AA3740E7B66}" type="presOf" srcId="{4EF7FB7B-E83E-430F-ACF3-4269D2ED0348}" destId="{F506FF76-207A-4777-9807-1E192DD1FFDE}" srcOrd="0" destOrd="0" presId="urn:microsoft.com/office/officeart/2018/2/layout/IconCircleList"/>
    <dgm:cxn modelId="{372E2012-6B4F-4781-A4BE-FDC244B0F794}" type="presOf" srcId="{C5C0F2C2-AC77-4DE6-9953-9D3DF9264218}" destId="{158E5171-CF17-4E0B-A91F-6F1A22ACAC88}" srcOrd="0" destOrd="0" presId="urn:microsoft.com/office/officeart/2018/2/layout/IconCircleList"/>
    <dgm:cxn modelId="{C9032025-B4C2-4E36-A537-6C6A3632957A}" srcId="{425D37E7-3FC4-4CBC-B098-07D6F31CD257}" destId="{62D6F380-2C59-4679-A211-C3329C405E06}" srcOrd="5" destOrd="0" parTransId="{E8B1F40F-60CA-4F76-8A64-EF9738F47F50}" sibTransId="{BDCBF634-1A12-4469-8F00-14547861FF82}"/>
    <dgm:cxn modelId="{8E83C636-CBC7-44E4-B5BE-1272CEC91840}" type="presOf" srcId="{547E2F9C-C226-4452-B65F-45D41640FF99}" destId="{CC7C9735-B243-4B31-B58F-109FACD74D58}" srcOrd="0" destOrd="0" presId="urn:microsoft.com/office/officeart/2018/2/layout/IconCircleList"/>
    <dgm:cxn modelId="{3B83A537-57EF-4B38-BAFC-B6145BE5544E}" srcId="{425D37E7-3FC4-4CBC-B098-07D6F31CD257}" destId="{E369CD71-6D1C-4554-8076-E806F206D136}" srcOrd="6" destOrd="0" parTransId="{FAEE7778-C8E0-4C15-AF27-9CB9B54DEE25}" sibTransId="{D8FF64FE-75B5-4338-A6F8-DAB5A03AABF9}"/>
    <dgm:cxn modelId="{0546123B-EF99-4C51-AEB3-63BA61381B10}" type="presOf" srcId="{34EFE0CB-347E-4BD8-B05C-E5DB8378405C}" destId="{51BC9A9E-C65F-401F-AE7F-C6E75A68A251}" srcOrd="0" destOrd="0" presId="urn:microsoft.com/office/officeart/2018/2/layout/IconCircleList"/>
    <dgm:cxn modelId="{DA05EE3F-5B8C-4ABC-95A7-A1166828B6FB}" type="presOf" srcId="{BDCBF634-1A12-4469-8F00-14547861FF82}" destId="{274BD36E-55BD-4800-9E75-1A7488CAFBCB}" srcOrd="0" destOrd="0" presId="urn:microsoft.com/office/officeart/2018/2/layout/IconCircleList"/>
    <dgm:cxn modelId="{B76F6168-3985-4A4B-8D07-2E50FE435237}" type="presOf" srcId="{425D37E7-3FC4-4CBC-B098-07D6F31CD257}" destId="{B41DFD73-429A-46C7-B503-368A1BA9E73F}" srcOrd="0" destOrd="0" presId="urn:microsoft.com/office/officeart/2018/2/layout/IconCircleList"/>
    <dgm:cxn modelId="{02789E4D-D4DF-4EAC-9C73-7494C8AA1C85}" type="presOf" srcId="{E369CD71-6D1C-4554-8076-E806F206D136}" destId="{6A0C2E24-482A-4C0C-AB6A-F7B82DB98738}" srcOrd="0" destOrd="0" presId="urn:microsoft.com/office/officeart/2018/2/layout/IconCircleList"/>
    <dgm:cxn modelId="{4728896F-7A96-465B-9417-A1157F64DB37}" srcId="{425D37E7-3FC4-4CBC-B098-07D6F31CD257}" destId="{4EF7FB7B-E83E-430F-ACF3-4269D2ED0348}" srcOrd="0" destOrd="0" parTransId="{EC102E55-FD84-4739-8EB6-E2A84EF43011}" sibTransId="{98D3893D-6261-41BB-88CA-C42CB6368C99}"/>
    <dgm:cxn modelId="{8EB73E74-BFBB-48B9-81B6-E21208400376}" type="presOf" srcId="{62D6F380-2C59-4679-A211-C3329C405E06}" destId="{5659F898-8167-49DE-BA82-BE259BF9AB8C}" srcOrd="0" destOrd="0" presId="urn:microsoft.com/office/officeart/2018/2/layout/IconCircleList"/>
    <dgm:cxn modelId="{E9DE7D7E-A505-4BB4-BB17-C952C418456D}" srcId="{425D37E7-3FC4-4CBC-B098-07D6F31CD257}" destId="{4896A74B-0A1B-4C4D-B162-14599E79B887}" srcOrd="3" destOrd="0" parTransId="{E26BBE40-6E63-4A66-80BF-95E65BF64F9E}" sibTransId="{A67BE6DC-4E4E-411C-B828-D44F7651F848}"/>
    <dgm:cxn modelId="{05B04583-540E-43D4-AFE1-EEFFEA6FC6EC}" srcId="{425D37E7-3FC4-4CBC-B098-07D6F31CD257}" destId="{BC9A2029-1359-4898-9791-792B81DC2F64}" srcOrd="4" destOrd="0" parTransId="{28BF175A-C4F6-47FE-87D4-AB404DD5D5C9}" sibTransId="{5E5D20E3-9B33-43F1-93CE-64875C12056E}"/>
    <dgm:cxn modelId="{CE274E95-B121-4EC4-8BF8-ADC2B03AC459}" srcId="{425D37E7-3FC4-4CBC-B098-07D6F31CD257}" destId="{C5C0F2C2-AC77-4DE6-9953-9D3DF9264218}" srcOrd="1" destOrd="0" parTransId="{656AA71F-301B-4330-8C07-A3A12AF94823}" sibTransId="{547E2F9C-C226-4452-B65F-45D41640FF99}"/>
    <dgm:cxn modelId="{C1FB659A-5DB1-413E-B576-A708D7237B2E}" srcId="{425D37E7-3FC4-4CBC-B098-07D6F31CD257}" destId="{31371B72-82C7-4A0C-81A3-93E8EAE27706}" srcOrd="2" destOrd="0" parTransId="{8459081F-2EA5-4B46-A3C3-AB3C4FAD8180}" sibTransId="{B767D7A6-5421-43CD-991C-504CCA639BAA}"/>
    <dgm:cxn modelId="{E1F5A0A0-9982-4430-A2FB-EB220AB16189}" type="presOf" srcId="{A67BE6DC-4E4E-411C-B828-D44F7651F848}" destId="{69EA03C5-62A7-4272-8776-68916EB6EFF1}" srcOrd="0" destOrd="0" presId="urn:microsoft.com/office/officeart/2018/2/layout/IconCircleList"/>
    <dgm:cxn modelId="{28DAC0A1-8985-4B64-BF15-E80AAC676BE8}" type="presOf" srcId="{BC9A2029-1359-4898-9791-792B81DC2F64}" destId="{34BC2379-855E-4195-B02E-76E2B64C25CD}" srcOrd="0" destOrd="0" presId="urn:microsoft.com/office/officeart/2018/2/layout/IconCircleList"/>
    <dgm:cxn modelId="{626A21DC-AE50-4A48-A649-8E5A5685CC77}" type="presOf" srcId="{98D3893D-6261-41BB-88CA-C42CB6368C99}" destId="{6C52BFA1-0832-404B-B1F5-ACAB19635FFF}" srcOrd="0" destOrd="0" presId="urn:microsoft.com/office/officeart/2018/2/layout/IconCircleList"/>
    <dgm:cxn modelId="{9ADF2BE6-320F-4FCB-9874-2AF2B11D07FF}" type="presOf" srcId="{4896A74B-0A1B-4C4D-B162-14599E79B887}" destId="{28BFB4FF-A3EB-48DF-95A4-46A462032A14}" srcOrd="0" destOrd="0" presId="urn:microsoft.com/office/officeart/2018/2/layout/IconCircleList"/>
    <dgm:cxn modelId="{CFD486E6-FF51-410E-A82D-90E7BD9E3767}" srcId="{425D37E7-3FC4-4CBC-B098-07D6F31CD257}" destId="{34EFE0CB-347E-4BD8-B05C-E5DB8378405C}" srcOrd="7" destOrd="0" parTransId="{679F3FCF-5889-420A-BBC1-968824C0D749}" sibTransId="{0FC852F5-B4D9-4811-BCC1-03EEC91136F2}"/>
    <dgm:cxn modelId="{7EA5DFE9-741C-4378-A569-E9D37D956492}" type="presOf" srcId="{31371B72-82C7-4A0C-81A3-93E8EAE27706}" destId="{59C1364D-0B21-4924-93E5-4878D0274D72}" srcOrd="0" destOrd="0" presId="urn:microsoft.com/office/officeart/2018/2/layout/IconCircleList"/>
    <dgm:cxn modelId="{63F8A8FE-1974-41C1-A8B6-434233E97BF0}" type="presOf" srcId="{B767D7A6-5421-43CD-991C-504CCA639BAA}" destId="{EDE3E38A-57EA-4A51-961C-154AC9230115}" srcOrd="0" destOrd="0" presId="urn:microsoft.com/office/officeart/2018/2/layout/IconCircleList"/>
    <dgm:cxn modelId="{DDF94F42-1029-403B-8757-477E2ECC6B97}" type="presParOf" srcId="{B41DFD73-429A-46C7-B503-368A1BA9E73F}" destId="{EA9CB106-7418-4934-8159-98C687F02496}" srcOrd="0" destOrd="0" presId="urn:microsoft.com/office/officeart/2018/2/layout/IconCircleList"/>
    <dgm:cxn modelId="{796CA951-C013-4114-B8C3-3EF6B55CC86E}" type="presParOf" srcId="{EA9CB106-7418-4934-8159-98C687F02496}" destId="{70BFBDF7-D832-4788-A374-0DBE4417AB09}" srcOrd="0" destOrd="0" presId="urn:microsoft.com/office/officeart/2018/2/layout/IconCircleList"/>
    <dgm:cxn modelId="{F0B405DA-0836-4949-9DE5-DBF0C89AB0C3}" type="presParOf" srcId="{70BFBDF7-D832-4788-A374-0DBE4417AB09}" destId="{3C0F695A-78E8-4C06-9A49-5F57015ACE25}" srcOrd="0" destOrd="0" presId="urn:microsoft.com/office/officeart/2018/2/layout/IconCircleList"/>
    <dgm:cxn modelId="{8F40501E-EF1D-4622-9C8D-8F04A4514689}" type="presParOf" srcId="{70BFBDF7-D832-4788-A374-0DBE4417AB09}" destId="{F52D48D2-7900-4C2A-90EC-47307C956273}" srcOrd="1" destOrd="0" presId="urn:microsoft.com/office/officeart/2018/2/layout/IconCircleList"/>
    <dgm:cxn modelId="{0F39CE03-BCBE-411E-894F-3CA92E41E1AF}" type="presParOf" srcId="{70BFBDF7-D832-4788-A374-0DBE4417AB09}" destId="{5F0A005E-B8F6-4E7D-8BD0-741830C1D127}" srcOrd="2" destOrd="0" presId="urn:microsoft.com/office/officeart/2018/2/layout/IconCircleList"/>
    <dgm:cxn modelId="{393746AD-1A62-4A7E-BD4C-42544532A202}" type="presParOf" srcId="{70BFBDF7-D832-4788-A374-0DBE4417AB09}" destId="{F506FF76-207A-4777-9807-1E192DD1FFDE}" srcOrd="3" destOrd="0" presId="urn:microsoft.com/office/officeart/2018/2/layout/IconCircleList"/>
    <dgm:cxn modelId="{87526EF3-4A2A-47D9-8201-DC3E54A7C955}" type="presParOf" srcId="{EA9CB106-7418-4934-8159-98C687F02496}" destId="{6C52BFA1-0832-404B-B1F5-ACAB19635FFF}" srcOrd="1" destOrd="0" presId="urn:microsoft.com/office/officeart/2018/2/layout/IconCircleList"/>
    <dgm:cxn modelId="{F2CA3124-8735-4BAB-9D37-5077CC435137}" type="presParOf" srcId="{EA9CB106-7418-4934-8159-98C687F02496}" destId="{A9753D48-C68E-4D8F-A439-EA7A4F8C62BB}" srcOrd="2" destOrd="0" presId="urn:microsoft.com/office/officeart/2018/2/layout/IconCircleList"/>
    <dgm:cxn modelId="{10147319-B5E0-4A30-903D-4E2152B404F0}" type="presParOf" srcId="{A9753D48-C68E-4D8F-A439-EA7A4F8C62BB}" destId="{2DB77782-B0CE-4CF9-97C6-D09933EABA18}" srcOrd="0" destOrd="0" presId="urn:microsoft.com/office/officeart/2018/2/layout/IconCircleList"/>
    <dgm:cxn modelId="{CA67490A-060F-4D57-B533-1F0B034C9943}" type="presParOf" srcId="{A9753D48-C68E-4D8F-A439-EA7A4F8C62BB}" destId="{65F7CD20-98B0-46E1-BF71-5CFBE5EB479F}" srcOrd="1" destOrd="0" presId="urn:microsoft.com/office/officeart/2018/2/layout/IconCircleList"/>
    <dgm:cxn modelId="{F5C1D4EF-2EA5-4E87-8D3D-AA0E1DABE2C7}" type="presParOf" srcId="{A9753D48-C68E-4D8F-A439-EA7A4F8C62BB}" destId="{62A41F85-E3B0-4FCE-99D6-7CC55809256F}" srcOrd="2" destOrd="0" presId="urn:microsoft.com/office/officeart/2018/2/layout/IconCircleList"/>
    <dgm:cxn modelId="{33542040-CBB2-46FF-949C-952BAFCFBA3A}" type="presParOf" srcId="{A9753D48-C68E-4D8F-A439-EA7A4F8C62BB}" destId="{158E5171-CF17-4E0B-A91F-6F1A22ACAC88}" srcOrd="3" destOrd="0" presId="urn:microsoft.com/office/officeart/2018/2/layout/IconCircleList"/>
    <dgm:cxn modelId="{83D3304C-3A1B-46C8-BBB9-8F2D4DDDD579}" type="presParOf" srcId="{EA9CB106-7418-4934-8159-98C687F02496}" destId="{CC7C9735-B243-4B31-B58F-109FACD74D58}" srcOrd="3" destOrd="0" presId="urn:microsoft.com/office/officeart/2018/2/layout/IconCircleList"/>
    <dgm:cxn modelId="{96455200-F4A6-4B14-B1B1-9844E4671740}" type="presParOf" srcId="{EA9CB106-7418-4934-8159-98C687F02496}" destId="{BBC75734-AC58-4A98-87E6-3197237873A6}" srcOrd="4" destOrd="0" presId="urn:microsoft.com/office/officeart/2018/2/layout/IconCircleList"/>
    <dgm:cxn modelId="{8374B590-3B46-40E6-B826-F048AC4E9B2B}" type="presParOf" srcId="{BBC75734-AC58-4A98-87E6-3197237873A6}" destId="{9C479B5C-9061-4031-96C6-CDB6FD5946D6}" srcOrd="0" destOrd="0" presId="urn:microsoft.com/office/officeart/2018/2/layout/IconCircleList"/>
    <dgm:cxn modelId="{F1586804-1774-4834-9E6A-8CAB3A155421}" type="presParOf" srcId="{BBC75734-AC58-4A98-87E6-3197237873A6}" destId="{0D6F54AE-48E8-498D-AF3A-C4ABB1F6A2B7}" srcOrd="1" destOrd="0" presId="urn:microsoft.com/office/officeart/2018/2/layout/IconCircleList"/>
    <dgm:cxn modelId="{D1883EAC-83D2-4124-9EFA-BC500BA1D06D}" type="presParOf" srcId="{BBC75734-AC58-4A98-87E6-3197237873A6}" destId="{E4278B9C-47B4-4C4A-BC31-EA36C116974C}" srcOrd="2" destOrd="0" presId="urn:microsoft.com/office/officeart/2018/2/layout/IconCircleList"/>
    <dgm:cxn modelId="{455C5750-D9E1-4226-A909-FAC9CC47ADB9}" type="presParOf" srcId="{BBC75734-AC58-4A98-87E6-3197237873A6}" destId="{59C1364D-0B21-4924-93E5-4878D0274D72}" srcOrd="3" destOrd="0" presId="urn:microsoft.com/office/officeart/2018/2/layout/IconCircleList"/>
    <dgm:cxn modelId="{94DDFE13-0B8B-45C8-815F-6A5E121AE822}" type="presParOf" srcId="{EA9CB106-7418-4934-8159-98C687F02496}" destId="{EDE3E38A-57EA-4A51-961C-154AC9230115}" srcOrd="5" destOrd="0" presId="urn:microsoft.com/office/officeart/2018/2/layout/IconCircleList"/>
    <dgm:cxn modelId="{E93E5561-55F9-45AC-9147-05A81F68D6BC}" type="presParOf" srcId="{EA9CB106-7418-4934-8159-98C687F02496}" destId="{7451CCC7-9CD7-470D-866E-6DE48561B0FE}" srcOrd="6" destOrd="0" presId="urn:microsoft.com/office/officeart/2018/2/layout/IconCircleList"/>
    <dgm:cxn modelId="{ECEB011E-6AAB-470C-96B3-FB47FBC4BC1E}" type="presParOf" srcId="{7451CCC7-9CD7-470D-866E-6DE48561B0FE}" destId="{0AA3505F-07E8-4FE4-90AC-35B92EC775DA}" srcOrd="0" destOrd="0" presId="urn:microsoft.com/office/officeart/2018/2/layout/IconCircleList"/>
    <dgm:cxn modelId="{7E877DD9-BE61-42B9-B180-6CF373BDCAF1}" type="presParOf" srcId="{7451CCC7-9CD7-470D-866E-6DE48561B0FE}" destId="{E06B282F-220E-496F-8424-4408529EB8F6}" srcOrd="1" destOrd="0" presId="urn:microsoft.com/office/officeart/2018/2/layout/IconCircleList"/>
    <dgm:cxn modelId="{1C8F1218-AFFA-4228-B6A1-35A2A7272BC4}" type="presParOf" srcId="{7451CCC7-9CD7-470D-866E-6DE48561B0FE}" destId="{29B69C33-4CF3-42EB-B639-2CFA5F31D6FC}" srcOrd="2" destOrd="0" presId="urn:microsoft.com/office/officeart/2018/2/layout/IconCircleList"/>
    <dgm:cxn modelId="{410C883A-8A34-43F4-98F5-6F95AB108F6A}" type="presParOf" srcId="{7451CCC7-9CD7-470D-866E-6DE48561B0FE}" destId="{28BFB4FF-A3EB-48DF-95A4-46A462032A14}" srcOrd="3" destOrd="0" presId="urn:microsoft.com/office/officeart/2018/2/layout/IconCircleList"/>
    <dgm:cxn modelId="{D2A9B9F4-1CB4-4312-9059-6A49A3A28B21}" type="presParOf" srcId="{EA9CB106-7418-4934-8159-98C687F02496}" destId="{69EA03C5-62A7-4272-8776-68916EB6EFF1}" srcOrd="7" destOrd="0" presId="urn:microsoft.com/office/officeart/2018/2/layout/IconCircleList"/>
    <dgm:cxn modelId="{E0EAD9DE-2B0D-4D84-9873-05A3EC5A1FA0}" type="presParOf" srcId="{EA9CB106-7418-4934-8159-98C687F02496}" destId="{7536B866-ED4B-4339-B057-CB29D8DF9B05}" srcOrd="8" destOrd="0" presId="urn:microsoft.com/office/officeart/2018/2/layout/IconCircleList"/>
    <dgm:cxn modelId="{C259802C-5324-4AC4-8882-D96CD38B000A}" type="presParOf" srcId="{7536B866-ED4B-4339-B057-CB29D8DF9B05}" destId="{AA6CBEE0-F871-42E2-8821-EA68C2D7A0B0}" srcOrd="0" destOrd="0" presId="urn:microsoft.com/office/officeart/2018/2/layout/IconCircleList"/>
    <dgm:cxn modelId="{E58260B9-30C4-48E5-BEBA-006B66885899}" type="presParOf" srcId="{7536B866-ED4B-4339-B057-CB29D8DF9B05}" destId="{9EE79A53-47B3-4339-8CEE-F3AEA362DCB8}" srcOrd="1" destOrd="0" presId="urn:microsoft.com/office/officeart/2018/2/layout/IconCircleList"/>
    <dgm:cxn modelId="{CADEC104-3F2A-4CF1-92B6-C4AE7E34A8A8}" type="presParOf" srcId="{7536B866-ED4B-4339-B057-CB29D8DF9B05}" destId="{6269F8A7-9888-4444-825C-FFA67B186398}" srcOrd="2" destOrd="0" presId="urn:microsoft.com/office/officeart/2018/2/layout/IconCircleList"/>
    <dgm:cxn modelId="{CB63EAF1-504B-4FEA-AEE4-3CF8F442CBB1}" type="presParOf" srcId="{7536B866-ED4B-4339-B057-CB29D8DF9B05}" destId="{34BC2379-855E-4195-B02E-76E2B64C25CD}" srcOrd="3" destOrd="0" presId="urn:microsoft.com/office/officeart/2018/2/layout/IconCircleList"/>
    <dgm:cxn modelId="{A554D640-0608-4125-BBE7-0DA1E0507BA7}" type="presParOf" srcId="{EA9CB106-7418-4934-8159-98C687F02496}" destId="{D3EDC324-47A3-400F-875B-80D1CF135A47}" srcOrd="9" destOrd="0" presId="urn:microsoft.com/office/officeart/2018/2/layout/IconCircleList"/>
    <dgm:cxn modelId="{FFDC77AC-46FF-4AD7-9AE5-1F45EEA7576C}" type="presParOf" srcId="{EA9CB106-7418-4934-8159-98C687F02496}" destId="{D7C31CBE-B75C-40E0-B3AE-CA592C9A8833}" srcOrd="10" destOrd="0" presId="urn:microsoft.com/office/officeart/2018/2/layout/IconCircleList"/>
    <dgm:cxn modelId="{B75986A3-F1B2-456B-A527-EBCA0B495985}" type="presParOf" srcId="{D7C31CBE-B75C-40E0-B3AE-CA592C9A8833}" destId="{D9EA2F55-4544-4E15-AE97-AB577AB8DBDE}" srcOrd="0" destOrd="0" presId="urn:microsoft.com/office/officeart/2018/2/layout/IconCircleList"/>
    <dgm:cxn modelId="{20350EEB-6369-4565-9A8E-4D6F150723FC}" type="presParOf" srcId="{D7C31CBE-B75C-40E0-B3AE-CA592C9A8833}" destId="{C1AFF674-7BE9-455A-85A5-1AD3D58F4DB3}" srcOrd="1" destOrd="0" presId="urn:microsoft.com/office/officeart/2018/2/layout/IconCircleList"/>
    <dgm:cxn modelId="{21D52CE4-3D06-4D33-99F5-FF196068569F}" type="presParOf" srcId="{D7C31CBE-B75C-40E0-B3AE-CA592C9A8833}" destId="{E674977E-29D9-49DB-AEAF-5CD8B76C56CE}" srcOrd="2" destOrd="0" presId="urn:microsoft.com/office/officeart/2018/2/layout/IconCircleList"/>
    <dgm:cxn modelId="{6EF2F1AB-540D-40B1-8156-39F917630C14}" type="presParOf" srcId="{D7C31CBE-B75C-40E0-B3AE-CA592C9A8833}" destId="{5659F898-8167-49DE-BA82-BE259BF9AB8C}" srcOrd="3" destOrd="0" presId="urn:microsoft.com/office/officeart/2018/2/layout/IconCircleList"/>
    <dgm:cxn modelId="{AD0C2E66-ECBA-4B6B-877D-7854A180A6E7}" type="presParOf" srcId="{EA9CB106-7418-4934-8159-98C687F02496}" destId="{274BD36E-55BD-4800-9E75-1A7488CAFBCB}" srcOrd="11" destOrd="0" presId="urn:microsoft.com/office/officeart/2018/2/layout/IconCircleList"/>
    <dgm:cxn modelId="{FB4619FC-3DDB-49A2-AD12-C704087CB08F}" type="presParOf" srcId="{EA9CB106-7418-4934-8159-98C687F02496}" destId="{6B1CD235-37ED-4178-AE73-5442A3C2A851}" srcOrd="12" destOrd="0" presId="urn:microsoft.com/office/officeart/2018/2/layout/IconCircleList"/>
    <dgm:cxn modelId="{76C09038-2FC2-480A-AA16-091ACD2E6EFE}" type="presParOf" srcId="{6B1CD235-37ED-4178-AE73-5442A3C2A851}" destId="{B8A9C274-450C-4DB1-8963-9F46BFC18414}" srcOrd="0" destOrd="0" presId="urn:microsoft.com/office/officeart/2018/2/layout/IconCircleList"/>
    <dgm:cxn modelId="{B9C782B1-7E26-4C64-B569-0A856CB569E7}" type="presParOf" srcId="{6B1CD235-37ED-4178-AE73-5442A3C2A851}" destId="{E10BDA57-7246-468C-A26E-073C1F28922D}" srcOrd="1" destOrd="0" presId="urn:microsoft.com/office/officeart/2018/2/layout/IconCircleList"/>
    <dgm:cxn modelId="{934FE6C8-C2A9-4678-8939-4782AEE4DC91}" type="presParOf" srcId="{6B1CD235-37ED-4178-AE73-5442A3C2A851}" destId="{F3388AE5-8FE6-4AD2-AC68-48ADFB3E1263}" srcOrd="2" destOrd="0" presId="urn:microsoft.com/office/officeart/2018/2/layout/IconCircleList"/>
    <dgm:cxn modelId="{1AFC2D73-93C9-4C58-95C8-F58925253807}" type="presParOf" srcId="{6B1CD235-37ED-4178-AE73-5442A3C2A851}" destId="{6A0C2E24-482A-4C0C-AB6A-F7B82DB98738}" srcOrd="3" destOrd="0" presId="urn:microsoft.com/office/officeart/2018/2/layout/IconCircleList"/>
    <dgm:cxn modelId="{62FF5AA4-8598-48ED-AA2E-2203C46C0317}" type="presParOf" srcId="{EA9CB106-7418-4934-8159-98C687F02496}" destId="{49232BF9-A635-4315-B3FB-14D077382FA5}" srcOrd="13" destOrd="0" presId="urn:microsoft.com/office/officeart/2018/2/layout/IconCircleList"/>
    <dgm:cxn modelId="{2E46F179-98BE-4958-A860-D7966E6272EA}" type="presParOf" srcId="{EA9CB106-7418-4934-8159-98C687F02496}" destId="{92F00F6B-879C-462F-B7C7-35AF5CC4423D}" srcOrd="14" destOrd="0" presId="urn:microsoft.com/office/officeart/2018/2/layout/IconCircleList"/>
    <dgm:cxn modelId="{7D3CEF58-A319-4674-8BC5-F2117BEDAD5B}" type="presParOf" srcId="{92F00F6B-879C-462F-B7C7-35AF5CC4423D}" destId="{B66822AD-28A1-4C77-8AD4-D7169CCE714F}" srcOrd="0" destOrd="0" presId="urn:microsoft.com/office/officeart/2018/2/layout/IconCircleList"/>
    <dgm:cxn modelId="{AB6B8FB1-A15F-4189-B0B0-F5EDD16DFEF5}" type="presParOf" srcId="{92F00F6B-879C-462F-B7C7-35AF5CC4423D}" destId="{C001DEAB-0A61-4171-9439-E53104E756D2}" srcOrd="1" destOrd="0" presId="urn:microsoft.com/office/officeart/2018/2/layout/IconCircleList"/>
    <dgm:cxn modelId="{4003E77A-250C-49FC-B934-4F1441DC6B66}" type="presParOf" srcId="{92F00F6B-879C-462F-B7C7-35AF5CC4423D}" destId="{8E0DE592-1F36-4FD1-9122-6133A7DD6555}" srcOrd="2" destOrd="0" presId="urn:microsoft.com/office/officeart/2018/2/layout/IconCircleList"/>
    <dgm:cxn modelId="{2159A439-A5AF-462A-A768-21D078436D22}" type="presParOf" srcId="{92F00F6B-879C-462F-B7C7-35AF5CC4423D}" destId="{51BC9A9E-C65F-401F-AE7F-C6E75A68A25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8E8B4-7E81-4863-A950-1B79C46E32BA}">
      <dsp:nvSpPr>
        <dsp:cNvPr id="0" name=""/>
        <dsp:cNvSpPr/>
      </dsp:nvSpPr>
      <dsp:spPr>
        <a:xfrm>
          <a:off x="0" y="2429136"/>
          <a:ext cx="121920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477D7-4D97-4DBF-A5D0-2B4AB221276D}">
      <dsp:nvSpPr>
        <dsp:cNvPr id="0" name=""/>
        <dsp:cNvSpPr/>
      </dsp:nvSpPr>
      <dsp:spPr>
        <a:xfrm rot="8100000">
          <a:off x="70744" y="584570"/>
          <a:ext cx="307772" cy="307772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735581-F41C-43A2-861F-55B451E5C437}">
      <dsp:nvSpPr>
        <dsp:cNvPr id="0" name=""/>
        <dsp:cNvSpPr/>
      </dsp:nvSpPr>
      <dsp:spPr>
        <a:xfrm>
          <a:off x="104935" y="618761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0949A-34D4-4D6E-892C-40F24DC5D766}">
      <dsp:nvSpPr>
        <dsp:cNvPr id="0" name=""/>
        <dsp:cNvSpPr/>
      </dsp:nvSpPr>
      <dsp:spPr>
        <a:xfrm>
          <a:off x="442259" y="991087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orbel" panose="020B0503020204020204" pitchFamily="34" charset="0"/>
            </a:rPr>
            <a:t>HCT started</a:t>
          </a:r>
          <a:endParaRPr lang="en-US" sz="1200" kern="1200" dirty="0">
            <a:latin typeface="Corbel" panose="020B0503020204020204" pitchFamily="34" charset="0"/>
          </a:endParaRPr>
        </a:p>
      </dsp:txBody>
      <dsp:txXfrm>
        <a:off x="442259" y="991087"/>
        <a:ext cx="1091977" cy="1438048"/>
      </dsp:txXfrm>
    </dsp:sp>
    <dsp:sp modelId="{226E2FC0-9170-4BE3-9184-28317FF9A0B1}">
      <dsp:nvSpPr>
        <dsp:cNvPr id="0" name=""/>
        <dsp:cNvSpPr/>
      </dsp:nvSpPr>
      <dsp:spPr>
        <a:xfrm>
          <a:off x="442259" y="485827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1987</a:t>
          </a:r>
        </a:p>
      </dsp:txBody>
      <dsp:txXfrm>
        <a:off x="442259" y="485827"/>
        <a:ext cx="1091977" cy="505260"/>
      </dsp:txXfrm>
    </dsp:sp>
    <dsp:sp modelId="{E37489FA-14A7-495F-ABE1-12B59BE990EB}">
      <dsp:nvSpPr>
        <dsp:cNvPr id="0" name=""/>
        <dsp:cNvSpPr/>
      </dsp:nvSpPr>
      <dsp:spPr>
        <a:xfrm>
          <a:off x="224631" y="991087"/>
          <a:ext cx="0" cy="1438048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B9F0D-751C-412E-80E9-C155E8209FD1}">
      <dsp:nvSpPr>
        <dsp:cNvPr id="0" name=""/>
        <dsp:cNvSpPr/>
      </dsp:nvSpPr>
      <dsp:spPr>
        <a:xfrm>
          <a:off x="220460" y="2383662"/>
          <a:ext cx="78346" cy="909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6E983F-DE76-43DE-AD55-2160C8D87EFA}">
      <dsp:nvSpPr>
        <dsp:cNvPr id="0" name=""/>
        <dsp:cNvSpPr/>
      </dsp:nvSpPr>
      <dsp:spPr>
        <a:xfrm rot="18900000">
          <a:off x="831513" y="3965928"/>
          <a:ext cx="307772" cy="307772"/>
        </a:xfrm>
        <a:prstGeom prst="teardrop">
          <a:avLst>
            <a:gd name="adj" fmla="val 11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84A8A2-D251-471B-B445-E17687F3EB84}">
      <dsp:nvSpPr>
        <dsp:cNvPr id="0" name=""/>
        <dsp:cNvSpPr/>
      </dsp:nvSpPr>
      <dsp:spPr>
        <a:xfrm>
          <a:off x="865704" y="4000119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CEBD0-2747-4DEF-90F9-29FACAF87D6E}">
      <dsp:nvSpPr>
        <dsp:cNvPr id="0" name=""/>
        <dsp:cNvSpPr/>
      </dsp:nvSpPr>
      <dsp:spPr>
        <a:xfrm>
          <a:off x="1203028" y="2429136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 panose="020B0503020204020204" pitchFamily="34" charset="0"/>
            </a:rPr>
            <a:t>in country training conducted for hospital health professionals. </a:t>
          </a:r>
        </a:p>
      </dsp:txBody>
      <dsp:txXfrm>
        <a:off x="1203028" y="2429136"/>
        <a:ext cx="1091977" cy="1438048"/>
      </dsp:txXfrm>
    </dsp:sp>
    <dsp:sp modelId="{8E350942-B69B-4E59-8070-7770BA583AE0}">
      <dsp:nvSpPr>
        <dsp:cNvPr id="0" name=""/>
        <dsp:cNvSpPr/>
      </dsp:nvSpPr>
      <dsp:spPr>
        <a:xfrm>
          <a:off x="1203028" y="3867184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1989</a:t>
          </a:r>
        </a:p>
      </dsp:txBody>
      <dsp:txXfrm>
        <a:off x="1203028" y="3867184"/>
        <a:ext cx="1091977" cy="505260"/>
      </dsp:txXfrm>
    </dsp:sp>
    <dsp:sp modelId="{3885CE6D-55B3-4878-97DD-9C31ED6080E4}">
      <dsp:nvSpPr>
        <dsp:cNvPr id="0" name=""/>
        <dsp:cNvSpPr/>
      </dsp:nvSpPr>
      <dsp:spPr>
        <a:xfrm>
          <a:off x="985399" y="2429136"/>
          <a:ext cx="0" cy="1438048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7515F-C36C-4D08-8C8B-9BB0FB9B42CC}">
      <dsp:nvSpPr>
        <dsp:cNvPr id="0" name=""/>
        <dsp:cNvSpPr/>
      </dsp:nvSpPr>
      <dsp:spPr>
        <a:xfrm>
          <a:off x="981228" y="2383662"/>
          <a:ext cx="78346" cy="909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52B89E-127D-4BF5-BA54-4021C181EED5}">
      <dsp:nvSpPr>
        <dsp:cNvPr id="0" name=""/>
        <dsp:cNvSpPr/>
      </dsp:nvSpPr>
      <dsp:spPr>
        <a:xfrm rot="8100000">
          <a:off x="1592282" y="584570"/>
          <a:ext cx="307772" cy="307772"/>
        </a:xfrm>
        <a:prstGeom prst="teardrop">
          <a:avLst>
            <a:gd name="adj" fmla="val 11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C234D1-C231-42F6-A347-932396FC8846}">
      <dsp:nvSpPr>
        <dsp:cNvPr id="0" name=""/>
        <dsp:cNvSpPr/>
      </dsp:nvSpPr>
      <dsp:spPr>
        <a:xfrm>
          <a:off x="1626472" y="618761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05C8F-BD3B-4FAD-B071-54FD93725C19}">
      <dsp:nvSpPr>
        <dsp:cNvPr id="0" name=""/>
        <dsp:cNvSpPr/>
      </dsp:nvSpPr>
      <dsp:spPr>
        <a:xfrm>
          <a:off x="1963796" y="991087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orbel" panose="020B0503020204020204" pitchFamily="34" charset="0"/>
            </a:rPr>
            <a:t>HCT guideline </a:t>
          </a:r>
          <a:r>
            <a:rPr lang="en-US" sz="1200" kern="1200" dirty="0">
              <a:latin typeface="Corbel" panose="020B0503020204020204" pitchFamily="34" charset="0"/>
            </a:rPr>
            <a:t>developed </a:t>
          </a:r>
        </a:p>
      </dsp:txBody>
      <dsp:txXfrm>
        <a:off x="1963796" y="991087"/>
        <a:ext cx="1091977" cy="1438048"/>
      </dsp:txXfrm>
    </dsp:sp>
    <dsp:sp modelId="{6A21BD45-4095-4C06-ACF3-C8A7FC5A12FB}">
      <dsp:nvSpPr>
        <dsp:cNvPr id="0" name=""/>
        <dsp:cNvSpPr/>
      </dsp:nvSpPr>
      <dsp:spPr>
        <a:xfrm>
          <a:off x="1963796" y="485827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1996</a:t>
          </a:r>
        </a:p>
      </dsp:txBody>
      <dsp:txXfrm>
        <a:off x="1963796" y="485827"/>
        <a:ext cx="1091977" cy="505260"/>
      </dsp:txXfrm>
    </dsp:sp>
    <dsp:sp modelId="{6B5C8233-D34C-4D3B-98C9-7F7813F22F3A}">
      <dsp:nvSpPr>
        <dsp:cNvPr id="0" name=""/>
        <dsp:cNvSpPr/>
      </dsp:nvSpPr>
      <dsp:spPr>
        <a:xfrm>
          <a:off x="1746168" y="991087"/>
          <a:ext cx="0" cy="1438048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E0F91-7653-416F-8532-37E00A63F745}">
      <dsp:nvSpPr>
        <dsp:cNvPr id="0" name=""/>
        <dsp:cNvSpPr/>
      </dsp:nvSpPr>
      <dsp:spPr>
        <a:xfrm>
          <a:off x="1741997" y="2383662"/>
          <a:ext cx="78346" cy="909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20253F-B504-42AB-B31D-1B0D6345AE54}">
      <dsp:nvSpPr>
        <dsp:cNvPr id="0" name=""/>
        <dsp:cNvSpPr/>
      </dsp:nvSpPr>
      <dsp:spPr>
        <a:xfrm rot="18900000">
          <a:off x="2353050" y="3965928"/>
          <a:ext cx="307772" cy="307772"/>
        </a:xfrm>
        <a:prstGeom prst="teardrop">
          <a:avLst>
            <a:gd name="adj" fmla="val 11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7834B3-F003-46BB-AA2C-0AB4EB711F2F}">
      <dsp:nvSpPr>
        <dsp:cNvPr id="0" name=""/>
        <dsp:cNvSpPr/>
      </dsp:nvSpPr>
      <dsp:spPr>
        <a:xfrm>
          <a:off x="2387241" y="4000119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12DCD-B95D-463D-A660-0C718F29B11E}">
      <dsp:nvSpPr>
        <dsp:cNvPr id="0" name=""/>
        <dsp:cNvSpPr/>
      </dsp:nvSpPr>
      <dsp:spPr>
        <a:xfrm>
          <a:off x="2724565" y="2429136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orbel" panose="020B0503020204020204" pitchFamily="34" charset="0"/>
            </a:rPr>
            <a:t>VCT made available </a:t>
          </a:r>
          <a:r>
            <a:rPr lang="en-US" sz="1200" kern="1200">
              <a:latin typeface="Corbel" panose="020B0503020204020204" pitchFamily="34" charset="0"/>
            </a:rPr>
            <a:t>following the launch of the National HIV/AIDS Policy in 1998. </a:t>
          </a:r>
        </a:p>
      </dsp:txBody>
      <dsp:txXfrm>
        <a:off x="2724565" y="2429136"/>
        <a:ext cx="1091977" cy="1438048"/>
      </dsp:txXfrm>
    </dsp:sp>
    <dsp:sp modelId="{F0970A79-D874-4FD1-AA8F-5D48D7D80A18}">
      <dsp:nvSpPr>
        <dsp:cNvPr id="0" name=""/>
        <dsp:cNvSpPr/>
      </dsp:nvSpPr>
      <dsp:spPr>
        <a:xfrm>
          <a:off x="2724565" y="3867184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1998</a:t>
          </a:r>
        </a:p>
      </dsp:txBody>
      <dsp:txXfrm>
        <a:off x="2724565" y="3867184"/>
        <a:ext cx="1091977" cy="505260"/>
      </dsp:txXfrm>
    </dsp:sp>
    <dsp:sp modelId="{CE5BD30A-AC6E-4FAF-BAD2-79E320BB1DE7}">
      <dsp:nvSpPr>
        <dsp:cNvPr id="0" name=""/>
        <dsp:cNvSpPr/>
      </dsp:nvSpPr>
      <dsp:spPr>
        <a:xfrm>
          <a:off x="2506937" y="2429136"/>
          <a:ext cx="0" cy="1438048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C87F2-3ED7-46B6-857D-90618A76E6CF}">
      <dsp:nvSpPr>
        <dsp:cNvPr id="0" name=""/>
        <dsp:cNvSpPr/>
      </dsp:nvSpPr>
      <dsp:spPr>
        <a:xfrm>
          <a:off x="2502765" y="2383662"/>
          <a:ext cx="78346" cy="909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14D81D-9731-4FE6-9C3E-868F186B1EFE}">
      <dsp:nvSpPr>
        <dsp:cNvPr id="0" name=""/>
        <dsp:cNvSpPr/>
      </dsp:nvSpPr>
      <dsp:spPr>
        <a:xfrm rot="8100000">
          <a:off x="3113819" y="584570"/>
          <a:ext cx="307772" cy="307772"/>
        </a:xfrm>
        <a:prstGeom prst="teardrop">
          <a:avLst>
            <a:gd name="adj" fmla="val 11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9AB165-8681-4C73-A743-514E24743659}">
      <dsp:nvSpPr>
        <dsp:cNvPr id="0" name=""/>
        <dsp:cNvSpPr/>
      </dsp:nvSpPr>
      <dsp:spPr>
        <a:xfrm>
          <a:off x="3148010" y="618761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C7ED7-0317-4012-B0FA-7DF2F8D2EFD3}">
      <dsp:nvSpPr>
        <dsp:cNvPr id="0" name=""/>
        <dsp:cNvSpPr/>
      </dsp:nvSpPr>
      <dsp:spPr>
        <a:xfrm>
          <a:off x="3485333" y="991087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orbel" panose="020B0503020204020204" pitchFamily="34" charset="0"/>
            </a:rPr>
            <a:t>VCT guidelines </a:t>
          </a:r>
          <a:r>
            <a:rPr lang="en-US" sz="1200" kern="1200" dirty="0">
              <a:latin typeface="Corbel" panose="020B0503020204020204" pitchFamily="34" charset="0"/>
            </a:rPr>
            <a:t>developed by HAPCO and MOH and revised in 2002. </a:t>
          </a:r>
        </a:p>
      </dsp:txBody>
      <dsp:txXfrm>
        <a:off x="3485333" y="991087"/>
        <a:ext cx="1091977" cy="1438048"/>
      </dsp:txXfrm>
    </dsp:sp>
    <dsp:sp modelId="{6330AAE7-A214-46AE-B051-7D40EB943B78}">
      <dsp:nvSpPr>
        <dsp:cNvPr id="0" name=""/>
        <dsp:cNvSpPr/>
      </dsp:nvSpPr>
      <dsp:spPr>
        <a:xfrm>
          <a:off x="3485333" y="485827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2000</a:t>
          </a:r>
        </a:p>
      </dsp:txBody>
      <dsp:txXfrm>
        <a:off x="3485333" y="485827"/>
        <a:ext cx="1091977" cy="505260"/>
      </dsp:txXfrm>
    </dsp:sp>
    <dsp:sp modelId="{F2E4D0FC-8418-42C0-AE5D-2FA64F3C144E}">
      <dsp:nvSpPr>
        <dsp:cNvPr id="0" name=""/>
        <dsp:cNvSpPr/>
      </dsp:nvSpPr>
      <dsp:spPr>
        <a:xfrm>
          <a:off x="3267705" y="991087"/>
          <a:ext cx="0" cy="1438048"/>
        </a:xfrm>
        <a:prstGeom prst="line">
          <a:avLst/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8228B-9CDA-4BFA-9AE4-19770D0CF05E}">
      <dsp:nvSpPr>
        <dsp:cNvPr id="0" name=""/>
        <dsp:cNvSpPr/>
      </dsp:nvSpPr>
      <dsp:spPr>
        <a:xfrm>
          <a:off x="3263534" y="2383662"/>
          <a:ext cx="78346" cy="909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DCDAA8-2D4C-4F1E-82A1-C28500ECC4A8}">
      <dsp:nvSpPr>
        <dsp:cNvPr id="0" name=""/>
        <dsp:cNvSpPr/>
      </dsp:nvSpPr>
      <dsp:spPr>
        <a:xfrm rot="18900000">
          <a:off x="3874587" y="3965928"/>
          <a:ext cx="307772" cy="307772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8E57E2-E777-4C09-90E4-0A1A2F86DE10}">
      <dsp:nvSpPr>
        <dsp:cNvPr id="0" name=""/>
        <dsp:cNvSpPr/>
      </dsp:nvSpPr>
      <dsp:spPr>
        <a:xfrm>
          <a:off x="3908778" y="4000119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65A95-ABC5-4675-A97B-C888BCC6E189}">
      <dsp:nvSpPr>
        <dsp:cNvPr id="0" name=""/>
        <dsp:cNvSpPr/>
      </dsp:nvSpPr>
      <dsp:spPr>
        <a:xfrm>
          <a:off x="4246102" y="2429136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orbel" panose="020B0503020204020204" pitchFamily="34" charset="0"/>
            </a:rPr>
            <a:t>Same day VCT service </a:t>
          </a:r>
          <a:r>
            <a:rPr lang="en-US" sz="1200" kern="1200" dirty="0">
              <a:latin typeface="Corbel" panose="020B0503020204020204" pitchFamily="34" charset="0"/>
            </a:rPr>
            <a:t>using rapid testing introduced. </a:t>
          </a:r>
        </a:p>
      </dsp:txBody>
      <dsp:txXfrm>
        <a:off x="4246102" y="2429136"/>
        <a:ext cx="1091977" cy="1438048"/>
      </dsp:txXfrm>
    </dsp:sp>
    <dsp:sp modelId="{E6E53B8C-606A-4902-B1DB-7EA38FE4F7A4}">
      <dsp:nvSpPr>
        <dsp:cNvPr id="0" name=""/>
        <dsp:cNvSpPr/>
      </dsp:nvSpPr>
      <dsp:spPr>
        <a:xfrm>
          <a:off x="4246102" y="3867184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2002</a:t>
          </a:r>
        </a:p>
      </dsp:txBody>
      <dsp:txXfrm>
        <a:off x="4246102" y="3867184"/>
        <a:ext cx="1091977" cy="505260"/>
      </dsp:txXfrm>
    </dsp:sp>
    <dsp:sp modelId="{2979AEB3-F06D-4F04-A595-69567ACCA7C9}">
      <dsp:nvSpPr>
        <dsp:cNvPr id="0" name=""/>
        <dsp:cNvSpPr/>
      </dsp:nvSpPr>
      <dsp:spPr>
        <a:xfrm>
          <a:off x="4028474" y="2429136"/>
          <a:ext cx="0" cy="1438048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AB6C0-0D47-42E9-9B21-795CB5BA0ECE}">
      <dsp:nvSpPr>
        <dsp:cNvPr id="0" name=""/>
        <dsp:cNvSpPr/>
      </dsp:nvSpPr>
      <dsp:spPr>
        <a:xfrm>
          <a:off x="4024303" y="2383662"/>
          <a:ext cx="78346" cy="909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1F4F56-D71E-4B98-B055-E295A3B1F1D4}">
      <dsp:nvSpPr>
        <dsp:cNvPr id="0" name=""/>
        <dsp:cNvSpPr/>
      </dsp:nvSpPr>
      <dsp:spPr>
        <a:xfrm rot="8100000">
          <a:off x="4635356" y="584570"/>
          <a:ext cx="307772" cy="307772"/>
        </a:xfrm>
        <a:prstGeom prst="teardrop">
          <a:avLst>
            <a:gd name="adj" fmla="val 11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C5C067-7435-479B-A9B6-8BE25DD8A1C1}">
      <dsp:nvSpPr>
        <dsp:cNvPr id="0" name=""/>
        <dsp:cNvSpPr/>
      </dsp:nvSpPr>
      <dsp:spPr>
        <a:xfrm>
          <a:off x="4669547" y="618761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948DE-3357-47F6-928D-5464E4CB48F5}">
      <dsp:nvSpPr>
        <dsp:cNvPr id="0" name=""/>
        <dsp:cNvSpPr/>
      </dsp:nvSpPr>
      <dsp:spPr>
        <a:xfrm>
          <a:off x="5006871" y="991087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 panose="020B0503020204020204" pitchFamily="34" charset="0"/>
            </a:rPr>
            <a:t>VCT services become widely available</a:t>
          </a:r>
        </a:p>
      </dsp:txBody>
      <dsp:txXfrm>
        <a:off x="5006871" y="991087"/>
        <a:ext cx="1091977" cy="1438048"/>
      </dsp:txXfrm>
    </dsp:sp>
    <dsp:sp modelId="{FC010BEE-C80B-4597-AFEA-BD0CC97F8428}">
      <dsp:nvSpPr>
        <dsp:cNvPr id="0" name=""/>
        <dsp:cNvSpPr/>
      </dsp:nvSpPr>
      <dsp:spPr>
        <a:xfrm>
          <a:off x="5006871" y="485827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2003</a:t>
          </a:r>
        </a:p>
      </dsp:txBody>
      <dsp:txXfrm>
        <a:off x="5006871" y="485827"/>
        <a:ext cx="1091977" cy="505260"/>
      </dsp:txXfrm>
    </dsp:sp>
    <dsp:sp modelId="{5F456B61-15D9-4549-8C26-72F6C00C8A67}">
      <dsp:nvSpPr>
        <dsp:cNvPr id="0" name=""/>
        <dsp:cNvSpPr/>
      </dsp:nvSpPr>
      <dsp:spPr>
        <a:xfrm>
          <a:off x="4789242" y="991087"/>
          <a:ext cx="0" cy="1438048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B5EFA-C227-4474-B73F-161D66FA6B65}">
      <dsp:nvSpPr>
        <dsp:cNvPr id="0" name=""/>
        <dsp:cNvSpPr/>
      </dsp:nvSpPr>
      <dsp:spPr>
        <a:xfrm>
          <a:off x="4785071" y="2383662"/>
          <a:ext cx="78346" cy="909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44C2DE-CA12-4959-871B-764A88672717}">
      <dsp:nvSpPr>
        <dsp:cNvPr id="0" name=""/>
        <dsp:cNvSpPr/>
      </dsp:nvSpPr>
      <dsp:spPr>
        <a:xfrm rot="18900000">
          <a:off x="5396125" y="3965928"/>
          <a:ext cx="307772" cy="307772"/>
        </a:xfrm>
        <a:prstGeom prst="teardrop">
          <a:avLst>
            <a:gd name="adj" fmla="val 11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8661E0-0A5F-4E98-9667-1712A9488012}">
      <dsp:nvSpPr>
        <dsp:cNvPr id="0" name=""/>
        <dsp:cNvSpPr/>
      </dsp:nvSpPr>
      <dsp:spPr>
        <a:xfrm>
          <a:off x="5430315" y="4000119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ACFD1-353A-4BCA-9126-CEFCD6C93B70}">
      <dsp:nvSpPr>
        <dsp:cNvPr id="0" name=""/>
        <dsp:cNvSpPr/>
      </dsp:nvSpPr>
      <dsp:spPr>
        <a:xfrm>
          <a:off x="5767639" y="2429136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 panose="020B0503020204020204" pitchFamily="34" charset="0"/>
            </a:rPr>
            <a:t>VCT guideline  updated &amp; launched to improve both HF &amp; community-based HCT Services.</a:t>
          </a:r>
        </a:p>
      </dsp:txBody>
      <dsp:txXfrm>
        <a:off x="5767639" y="2429136"/>
        <a:ext cx="1091977" cy="1438048"/>
      </dsp:txXfrm>
    </dsp:sp>
    <dsp:sp modelId="{8B0EF2A6-97A1-4816-84D1-E241A2893575}">
      <dsp:nvSpPr>
        <dsp:cNvPr id="0" name=""/>
        <dsp:cNvSpPr/>
      </dsp:nvSpPr>
      <dsp:spPr>
        <a:xfrm>
          <a:off x="5767639" y="3867184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2006</a:t>
          </a:r>
        </a:p>
      </dsp:txBody>
      <dsp:txXfrm>
        <a:off x="5767639" y="3867184"/>
        <a:ext cx="1091977" cy="505260"/>
      </dsp:txXfrm>
    </dsp:sp>
    <dsp:sp modelId="{364FCCBC-130D-4004-81A3-0AFF2E5CCFB5}">
      <dsp:nvSpPr>
        <dsp:cNvPr id="0" name=""/>
        <dsp:cNvSpPr/>
      </dsp:nvSpPr>
      <dsp:spPr>
        <a:xfrm>
          <a:off x="5550011" y="2429136"/>
          <a:ext cx="0" cy="1438048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77EE7-52DD-4337-BE95-F69D75E834E0}">
      <dsp:nvSpPr>
        <dsp:cNvPr id="0" name=""/>
        <dsp:cNvSpPr/>
      </dsp:nvSpPr>
      <dsp:spPr>
        <a:xfrm>
          <a:off x="5545840" y="2383662"/>
          <a:ext cx="78346" cy="909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EE6C0D-484E-4BA2-89FE-E81E1FB22E43}">
      <dsp:nvSpPr>
        <dsp:cNvPr id="0" name=""/>
        <dsp:cNvSpPr/>
      </dsp:nvSpPr>
      <dsp:spPr>
        <a:xfrm rot="8100000">
          <a:off x="6156893" y="584570"/>
          <a:ext cx="307772" cy="307772"/>
        </a:xfrm>
        <a:prstGeom prst="teardrop">
          <a:avLst>
            <a:gd name="adj" fmla="val 11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BC7E90-5EC1-44EE-93CE-ED8BF38BBA69}">
      <dsp:nvSpPr>
        <dsp:cNvPr id="0" name=""/>
        <dsp:cNvSpPr/>
      </dsp:nvSpPr>
      <dsp:spPr>
        <a:xfrm>
          <a:off x="6191084" y="618761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DEE1A-F96E-453B-B54A-F1ADF1018215}">
      <dsp:nvSpPr>
        <dsp:cNvPr id="0" name=""/>
        <dsp:cNvSpPr/>
      </dsp:nvSpPr>
      <dsp:spPr>
        <a:xfrm>
          <a:off x="6528408" y="991087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 panose="020B0503020204020204" pitchFamily="34" charset="0"/>
            </a:rPr>
            <a:t>PITC PICT provider-initiated HIV testing and counseling</a:t>
          </a:r>
        </a:p>
      </dsp:txBody>
      <dsp:txXfrm>
        <a:off x="6528408" y="991087"/>
        <a:ext cx="1091977" cy="1438048"/>
      </dsp:txXfrm>
    </dsp:sp>
    <dsp:sp modelId="{894784F3-B52C-40A2-84ED-2BE68B6D639A}">
      <dsp:nvSpPr>
        <dsp:cNvPr id="0" name=""/>
        <dsp:cNvSpPr/>
      </dsp:nvSpPr>
      <dsp:spPr>
        <a:xfrm>
          <a:off x="6528408" y="485827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Dec 2006 </a:t>
          </a:r>
        </a:p>
      </dsp:txBody>
      <dsp:txXfrm>
        <a:off x="6528408" y="485827"/>
        <a:ext cx="1091977" cy="505260"/>
      </dsp:txXfrm>
    </dsp:sp>
    <dsp:sp modelId="{7840E2A7-3BEE-4E5B-89C3-3915E7217931}">
      <dsp:nvSpPr>
        <dsp:cNvPr id="0" name=""/>
        <dsp:cNvSpPr/>
      </dsp:nvSpPr>
      <dsp:spPr>
        <a:xfrm>
          <a:off x="6310780" y="991087"/>
          <a:ext cx="0" cy="1438048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D94D8-73BD-4890-838D-43BC7D289233}">
      <dsp:nvSpPr>
        <dsp:cNvPr id="0" name=""/>
        <dsp:cNvSpPr/>
      </dsp:nvSpPr>
      <dsp:spPr>
        <a:xfrm>
          <a:off x="6306608" y="2383662"/>
          <a:ext cx="78346" cy="909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FC6660-2481-4B61-B5D4-06ADF768BAFA}">
      <dsp:nvSpPr>
        <dsp:cNvPr id="0" name=""/>
        <dsp:cNvSpPr/>
      </dsp:nvSpPr>
      <dsp:spPr>
        <a:xfrm rot="18900000">
          <a:off x="6917662" y="3965928"/>
          <a:ext cx="307772" cy="307772"/>
        </a:xfrm>
        <a:prstGeom prst="teardrop">
          <a:avLst>
            <a:gd name="adj" fmla="val 11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BA5033-3D2F-42CC-9E2F-0C76DBD8ED34}">
      <dsp:nvSpPr>
        <dsp:cNvPr id="0" name=""/>
        <dsp:cNvSpPr/>
      </dsp:nvSpPr>
      <dsp:spPr>
        <a:xfrm>
          <a:off x="6951853" y="4000119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DB7BA2-5EBB-4C48-AC0E-8988B973A317}">
      <dsp:nvSpPr>
        <dsp:cNvPr id="0" name=""/>
        <dsp:cNvSpPr/>
      </dsp:nvSpPr>
      <dsp:spPr>
        <a:xfrm>
          <a:off x="7289176" y="2429136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orbel" panose="020B0503020204020204" pitchFamily="34" charset="0"/>
            </a:rPr>
            <a:t>Targeted testing using HIV risk screening tool for 15 Eligible clients</a:t>
          </a:r>
        </a:p>
      </dsp:txBody>
      <dsp:txXfrm>
        <a:off x="7289176" y="2429136"/>
        <a:ext cx="1091977" cy="1438048"/>
      </dsp:txXfrm>
    </dsp:sp>
    <dsp:sp modelId="{108D8F53-11C9-49AE-9A53-3B00B03CBDF7}">
      <dsp:nvSpPr>
        <dsp:cNvPr id="0" name=""/>
        <dsp:cNvSpPr/>
      </dsp:nvSpPr>
      <dsp:spPr>
        <a:xfrm>
          <a:off x="7289176" y="3867184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2016</a:t>
          </a:r>
        </a:p>
      </dsp:txBody>
      <dsp:txXfrm>
        <a:off x="7289176" y="3867184"/>
        <a:ext cx="1091977" cy="505260"/>
      </dsp:txXfrm>
    </dsp:sp>
    <dsp:sp modelId="{72C8F160-8037-49B6-80CC-B120C24E702D}">
      <dsp:nvSpPr>
        <dsp:cNvPr id="0" name=""/>
        <dsp:cNvSpPr/>
      </dsp:nvSpPr>
      <dsp:spPr>
        <a:xfrm>
          <a:off x="7071548" y="2429136"/>
          <a:ext cx="0" cy="1438048"/>
        </a:xfrm>
        <a:prstGeom prst="line">
          <a:avLst/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99BEF-E29F-415F-810B-3E26B771D132}">
      <dsp:nvSpPr>
        <dsp:cNvPr id="0" name=""/>
        <dsp:cNvSpPr/>
      </dsp:nvSpPr>
      <dsp:spPr>
        <a:xfrm>
          <a:off x="7067377" y="2383662"/>
          <a:ext cx="78346" cy="909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A6D2EF-7132-49A6-97E9-1244DA8B652E}">
      <dsp:nvSpPr>
        <dsp:cNvPr id="0" name=""/>
        <dsp:cNvSpPr/>
      </dsp:nvSpPr>
      <dsp:spPr>
        <a:xfrm rot="8100000">
          <a:off x="7678430" y="584570"/>
          <a:ext cx="307772" cy="307772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C86A27-61A3-41D8-9A74-CF723C73B41C}">
      <dsp:nvSpPr>
        <dsp:cNvPr id="0" name=""/>
        <dsp:cNvSpPr/>
      </dsp:nvSpPr>
      <dsp:spPr>
        <a:xfrm>
          <a:off x="7712621" y="618761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7D7D4-D375-4D1E-9127-CEC8EC773EB6}">
      <dsp:nvSpPr>
        <dsp:cNvPr id="0" name=""/>
        <dsp:cNvSpPr/>
      </dsp:nvSpPr>
      <dsp:spPr>
        <a:xfrm>
          <a:off x="8049945" y="991087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orbel" panose="020B0503020204020204" pitchFamily="34" charset="0"/>
            </a:rPr>
            <a:t>Index testing service /Partner notification services</a:t>
          </a:r>
        </a:p>
      </dsp:txBody>
      <dsp:txXfrm>
        <a:off x="8049945" y="991087"/>
        <a:ext cx="1091977" cy="1438048"/>
      </dsp:txXfrm>
    </dsp:sp>
    <dsp:sp modelId="{7C5EFC42-A958-424D-8E90-1FC03A61ACE3}">
      <dsp:nvSpPr>
        <dsp:cNvPr id="0" name=""/>
        <dsp:cNvSpPr/>
      </dsp:nvSpPr>
      <dsp:spPr>
        <a:xfrm>
          <a:off x="8049945" y="485827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2018</a:t>
          </a:r>
        </a:p>
      </dsp:txBody>
      <dsp:txXfrm>
        <a:off x="8049945" y="485827"/>
        <a:ext cx="1091977" cy="505260"/>
      </dsp:txXfrm>
    </dsp:sp>
    <dsp:sp modelId="{6FF905DB-F140-4F56-840B-16E3B24B50CA}">
      <dsp:nvSpPr>
        <dsp:cNvPr id="0" name=""/>
        <dsp:cNvSpPr/>
      </dsp:nvSpPr>
      <dsp:spPr>
        <a:xfrm>
          <a:off x="7832317" y="991087"/>
          <a:ext cx="0" cy="1438048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29815-11CF-49C2-97FA-078D50A80F19}">
      <dsp:nvSpPr>
        <dsp:cNvPr id="0" name=""/>
        <dsp:cNvSpPr/>
      </dsp:nvSpPr>
      <dsp:spPr>
        <a:xfrm>
          <a:off x="7828146" y="2383662"/>
          <a:ext cx="78346" cy="909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A028FA-A511-4EB8-8CC1-27EC2B802DA6}">
      <dsp:nvSpPr>
        <dsp:cNvPr id="0" name=""/>
        <dsp:cNvSpPr/>
      </dsp:nvSpPr>
      <dsp:spPr>
        <a:xfrm rot="18900000">
          <a:off x="8439199" y="3965928"/>
          <a:ext cx="307772" cy="307772"/>
        </a:xfrm>
        <a:prstGeom prst="teardrop">
          <a:avLst>
            <a:gd name="adj" fmla="val 11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2A66B2-8C44-4B8C-903E-176764193BC5}">
      <dsp:nvSpPr>
        <dsp:cNvPr id="0" name=""/>
        <dsp:cNvSpPr/>
      </dsp:nvSpPr>
      <dsp:spPr>
        <a:xfrm>
          <a:off x="8473390" y="4000119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35B4B-E344-4789-9194-E84DBD44A5D8}">
      <dsp:nvSpPr>
        <dsp:cNvPr id="0" name=""/>
        <dsp:cNvSpPr/>
      </dsp:nvSpPr>
      <dsp:spPr>
        <a:xfrm>
          <a:off x="8810714" y="2429136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orbel" panose="020B0503020204020204" pitchFamily="34" charset="0"/>
            </a:rPr>
            <a:t>Key population friendly services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orbel" panose="020B0503020204020204" pitchFamily="34" charset="0"/>
            </a:rPr>
            <a:t>Social network testing service</a:t>
          </a:r>
        </a:p>
      </dsp:txBody>
      <dsp:txXfrm>
        <a:off x="8810714" y="2429136"/>
        <a:ext cx="1091977" cy="1438048"/>
      </dsp:txXfrm>
    </dsp:sp>
    <dsp:sp modelId="{0025F9ED-191F-414B-AACA-23112FBEA3E0}">
      <dsp:nvSpPr>
        <dsp:cNvPr id="0" name=""/>
        <dsp:cNvSpPr/>
      </dsp:nvSpPr>
      <dsp:spPr>
        <a:xfrm>
          <a:off x="8810714" y="3867184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2018 </a:t>
          </a:r>
        </a:p>
      </dsp:txBody>
      <dsp:txXfrm>
        <a:off x="8810714" y="3867184"/>
        <a:ext cx="1091977" cy="505260"/>
      </dsp:txXfrm>
    </dsp:sp>
    <dsp:sp modelId="{D7A66139-7D25-4C3D-A22C-BA96A8AE396A}">
      <dsp:nvSpPr>
        <dsp:cNvPr id="0" name=""/>
        <dsp:cNvSpPr/>
      </dsp:nvSpPr>
      <dsp:spPr>
        <a:xfrm>
          <a:off x="8593085" y="2429136"/>
          <a:ext cx="0" cy="1438048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5DC4B-7BC0-485C-B652-04091C47C212}">
      <dsp:nvSpPr>
        <dsp:cNvPr id="0" name=""/>
        <dsp:cNvSpPr/>
      </dsp:nvSpPr>
      <dsp:spPr>
        <a:xfrm>
          <a:off x="8588914" y="2383662"/>
          <a:ext cx="78346" cy="909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1E1687-077A-4290-8EF5-F6B1C6BAFA7D}">
      <dsp:nvSpPr>
        <dsp:cNvPr id="0" name=""/>
        <dsp:cNvSpPr/>
      </dsp:nvSpPr>
      <dsp:spPr>
        <a:xfrm rot="8100000">
          <a:off x="9199968" y="584570"/>
          <a:ext cx="307772" cy="307772"/>
        </a:xfrm>
        <a:prstGeom prst="teardrop">
          <a:avLst>
            <a:gd name="adj" fmla="val 11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74787C-7D7F-4930-9353-F6D196AEACAF}">
      <dsp:nvSpPr>
        <dsp:cNvPr id="0" name=""/>
        <dsp:cNvSpPr/>
      </dsp:nvSpPr>
      <dsp:spPr>
        <a:xfrm>
          <a:off x="9234158" y="618761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FC634-4C4F-420C-A353-5F8C500DA387}">
      <dsp:nvSpPr>
        <dsp:cNvPr id="0" name=""/>
        <dsp:cNvSpPr/>
      </dsp:nvSpPr>
      <dsp:spPr>
        <a:xfrm>
          <a:off x="9571482" y="991087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orbel" panose="020B0503020204020204" pitchFamily="34" charset="0"/>
            </a:rPr>
            <a:t>Social Network Testing services (SNS)</a:t>
          </a:r>
        </a:p>
      </dsp:txBody>
      <dsp:txXfrm>
        <a:off x="9571482" y="991087"/>
        <a:ext cx="1091977" cy="1438048"/>
      </dsp:txXfrm>
    </dsp:sp>
    <dsp:sp modelId="{A9A4D28D-A7C4-4AF0-B1BB-2A4EBACEF914}">
      <dsp:nvSpPr>
        <dsp:cNvPr id="0" name=""/>
        <dsp:cNvSpPr/>
      </dsp:nvSpPr>
      <dsp:spPr>
        <a:xfrm>
          <a:off x="9571482" y="485827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2019</a:t>
          </a:r>
        </a:p>
      </dsp:txBody>
      <dsp:txXfrm>
        <a:off x="9571482" y="485827"/>
        <a:ext cx="1091977" cy="505260"/>
      </dsp:txXfrm>
    </dsp:sp>
    <dsp:sp modelId="{23D6C888-B521-4209-B872-6E1C265EDC87}">
      <dsp:nvSpPr>
        <dsp:cNvPr id="0" name=""/>
        <dsp:cNvSpPr/>
      </dsp:nvSpPr>
      <dsp:spPr>
        <a:xfrm>
          <a:off x="9353854" y="991087"/>
          <a:ext cx="0" cy="1438048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C4868-49B5-42AF-9E3E-7D75B513774F}">
      <dsp:nvSpPr>
        <dsp:cNvPr id="0" name=""/>
        <dsp:cNvSpPr/>
      </dsp:nvSpPr>
      <dsp:spPr>
        <a:xfrm>
          <a:off x="9349683" y="2383662"/>
          <a:ext cx="78346" cy="909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C8BEA4-7BD3-49C0-8BB6-318E25612CA5}">
      <dsp:nvSpPr>
        <dsp:cNvPr id="0" name=""/>
        <dsp:cNvSpPr/>
      </dsp:nvSpPr>
      <dsp:spPr>
        <a:xfrm rot="18900000">
          <a:off x="9960736" y="3965928"/>
          <a:ext cx="307772" cy="307772"/>
        </a:xfrm>
        <a:prstGeom prst="teardrop">
          <a:avLst>
            <a:gd name="adj" fmla="val 11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2DF5707-9F5E-4007-A297-9D55607E1353}">
      <dsp:nvSpPr>
        <dsp:cNvPr id="0" name=""/>
        <dsp:cNvSpPr/>
      </dsp:nvSpPr>
      <dsp:spPr>
        <a:xfrm>
          <a:off x="9994927" y="4000119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FAE13-1A68-48C1-86BC-6B1C46B42639}">
      <dsp:nvSpPr>
        <dsp:cNvPr id="0" name=""/>
        <dsp:cNvSpPr/>
      </dsp:nvSpPr>
      <dsp:spPr>
        <a:xfrm>
          <a:off x="10332251" y="2429136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orbel" panose="020B0503020204020204" pitchFamily="34" charset="0"/>
            </a:rPr>
            <a:t>HIVST for Key populations, partner of index client and priority populations</a:t>
          </a:r>
        </a:p>
      </dsp:txBody>
      <dsp:txXfrm>
        <a:off x="10332251" y="2429136"/>
        <a:ext cx="1091977" cy="1438048"/>
      </dsp:txXfrm>
    </dsp:sp>
    <dsp:sp modelId="{CBEA5502-8640-4890-A315-DF0AD88452E1}">
      <dsp:nvSpPr>
        <dsp:cNvPr id="0" name=""/>
        <dsp:cNvSpPr/>
      </dsp:nvSpPr>
      <dsp:spPr>
        <a:xfrm>
          <a:off x="10332251" y="3867184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2019</a:t>
          </a:r>
        </a:p>
      </dsp:txBody>
      <dsp:txXfrm>
        <a:off x="10332251" y="3867184"/>
        <a:ext cx="1091977" cy="505260"/>
      </dsp:txXfrm>
    </dsp:sp>
    <dsp:sp modelId="{A795E7D9-F813-4E49-AFAC-CFFF6A4F99B0}">
      <dsp:nvSpPr>
        <dsp:cNvPr id="0" name=""/>
        <dsp:cNvSpPr/>
      </dsp:nvSpPr>
      <dsp:spPr>
        <a:xfrm>
          <a:off x="10114623" y="2429136"/>
          <a:ext cx="0" cy="1438048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F263D-C9F6-4900-9746-4DB8E2CB338D}">
      <dsp:nvSpPr>
        <dsp:cNvPr id="0" name=""/>
        <dsp:cNvSpPr/>
      </dsp:nvSpPr>
      <dsp:spPr>
        <a:xfrm>
          <a:off x="10110451" y="2383662"/>
          <a:ext cx="78346" cy="909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DB30BE-915C-4884-BC96-8657BD036583}">
      <dsp:nvSpPr>
        <dsp:cNvPr id="0" name=""/>
        <dsp:cNvSpPr/>
      </dsp:nvSpPr>
      <dsp:spPr>
        <a:xfrm rot="8100000">
          <a:off x="10721505" y="584570"/>
          <a:ext cx="307772" cy="307772"/>
        </a:xfrm>
        <a:prstGeom prst="teardrop">
          <a:avLst>
            <a:gd name="adj" fmla="val 11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8FB9B8-2FA9-4E10-8F14-454234172D2E}">
      <dsp:nvSpPr>
        <dsp:cNvPr id="0" name=""/>
        <dsp:cNvSpPr/>
      </dsp:nvSpPr>
      <dsp:spPr>
        <a:xfrm>
          <a:off x="10755696" y="618761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55BCB-8DB9-4270-AD3C-63155B5B0A63}">
      <dsp:nvSpPr>
        <dsp:cNvPr id="0" name=""/>
        <dsp:cNvSpPr/>
      </dsp:nvSpPr>
      <dsp:spPr>
        <a:xfrm>
          <a:off x="11093019" y="991087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orbel" panose="020B0503020204020204" pitchFamily="34" charset="0"/>
              <a:cs typeface="Times New Roman" panose="02020603050405020304" pitchFamily="18" charset="0"/>
            </a:rPr>
            <a:t>Dual HIV/syphilis rapid test</a:t>
          </a:r>
          <a:endParaRPr lang="en-US" sz="1200" kern="1200">
            <a:latin typeface="Corbel" panose="020B0503020204020204" pitchFamily="34" charset="0"/>
          </a:endParaRPr>
        </a:p>
      </dsp:txBody>
      <dsp:txXfrm>
        <a:off x="11093019" y="991087"/>
        <a:ext cx="1091977" cy="1438048"/>
      </dsp:txXfrm>
    </dsp:sp>
    <dsp:sp modelId="{7F376ACA-CF90-4D51-8B16-594B03B384EE}">
      <dsp:nvSpPr>
        <dsp:cNvPr id="0" name=""/>
        <dsp:cNvSpPr/>
      </dsp:nvSpPr>
      <dsp:spPr>
        <a:xfrm>
          <a:off x="11093019" y="485827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2024</a:t>
          </a:r>
        </a:p>
      </dsp:txBody>
      <dsp:txXfrm>
        <a:off x="11093019" y="485827"/>
        <a:ext cx="1091977" cy="505260"/>
      </dsp:txXfrm>
    </dsp:sp>
    <dsp:sp modelId="{1843D78F-9CAF-481B-92FF-EB787D730321}">
      <dsp:nvSpPr>
        <dsp:cNvPr id="0" name=""/>
        <dsp:cNvSpPr/>
      </dsp:nvSpPr>
      <dsp:spPr>
        <a:xfrm>
          <a:off x="10875391" y="991087"/>
          <a:ext cx="0" cy="1438048"/>
        </a:xfrm>
        <a:prstGeom prst="line">
          <a:avLst/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12523-8585-4517-A97C-36C9F2F5AD9D}">
      <dsp:nvSpPr>
        <dsp:cNvPr id="0" name=""/>
        <dsp:cNvSpPr/>
      </dsp:nvSpPr>
      <dsp:spPr>
        <a:xfrm>
          <a:off x="10871220" y="2383662"/>
          <a:ext cx="78346" cy="909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D8C0B-8E9C-4971-BB41-A9E3CF48B8E5}">
      <dsp:nvSpPr>
        <dsp:cNvPr id="0" name=""/>
        <dsp:cNvSpPr/>
      </dsp:nvSpPr>
      <dsp:spPr>
        <a:xfrm>
          <a:off x="0" y="483"/>
          <a:ext cx="7334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68759-7FD6-41FC-9EEA-5FBB0F0382D3}">
      <dsp:nvSpPr>
        <dsp:cNvPr id="0" name=""/>
        <dsp:cNvSpPr/>
      </dsp:nvSpPr>
      <dsp:spPr>
        <a:xfrm>
          <a:off x="0" y="483"/>
          <a:ext cx="7334250" cy="1123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70C0"/>
              </a:solidFill>
              <a:latin typeface="Corbel" panose="020B0503020204020204" pitchFamily="34" charset="0"/>
            </a:rPr>
            <a:t>Recent algorithms </a:t>
          </a:r>
          <a:r>
            <a:rPr lang="en-US" sz="2400" kern="1200" dirty="0">
              <a:latin typeface="Corbel" panose="020B0503020204020204" pitchFamily="34" charset="0"/>
            </a:rPr>
            <a:t>adopted is based on </a:t>
          </a:r>
          <a:r>
            <a:rPr lang="en-US" sz="2400" b="1" kern="1200" dirty="0">
              <a:solidFill>
                <a:srgbClr val="0070C0"/>
              </a:solidFill>
              <a:latin typeface="Corbel" panose="020B0503020204020204" pitchFamily="34" charset="0"/>
            </a:rPr>
            <a:t>WHO 2019 </a:t>
          </a:r>
          <a:r>
            <a:rPr lang="en-US" sz="2400" kern="1200" dirty="0">
              <a:latin typeface="Corbel" panose="020B0503020204020204" pitchFamily="34" charset="0"/>
            </a:rPr>
            <a:t>guideline</a:t>
          </a:r>
        </a:p>
      </dsp:txBody>
      <dsp:txXfrm>
        <a:off x="0" y="483"/>
        <a:ext cx="7334250" cy="1123781"/>
      </dsp:txXfrm>
    </dsp:sp>
    <dsp:sp modelId="{4236A4FC-46C9-4718-A872-E6FD5D3330B8}">
      <dsp:nvSpPr>
        <dsp:cNvPr id="0" name=""/>
        <dsp:cNvSpPr/>
      </dsp:nvSpPr>
      <dsp:spPr>
        <a:xfrm>
          <a:off x="0" y="1124264"/>
          <a:ext cx="7334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28A08-6CDC-48BE-8804-E7857AC34146}">
      <dsp:nvSpPr>
        <dsp:cNvPr id="0" name=""/>
        <dsp:cNvSpPr/>
      </dsp:nvSpPr>
      <dsp:spPr>
        <a:xfrm>
          <a:off x="0" y="1124264"/>
          <a:ext cx="7334250" cy="1343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Corbel" panose="020B0503020204020204" pitchFamily="34" charset="0"/>
            </a:rPr>
            <a:t>The algorithm aimed to </a:t>
          </a:r>
          <a:r>
            <a:rPr lang="en-US" sz="2400" b="1" i="0" kern="1200" dirty="0">
              <a:solidFill>
                <a:srgbClr val="0070C0"/>
              </a:solidFill>
              <a:latin typeface="Corbel" panose="020B0503020204020204" pitchFamily="34" charset="0"/>
            </a:rPr>
            <a:t>ensure testing accuracy</a:t>
          </a:r>
          <a:r>
            <a:rPr lang="en-US" sz="2400" b="0" i="0" kern="1200" dirty="0">
              <a:latin typeface="Corbel" panose="020B0503020204020204" pitchFamily="34" charset="0"/>
            </a:rPr>
            <a:t>, considering the </a:t>
          </a:r>
          <a:r>
            <a:rPr lang="en-US" sz="2400" b="1" i="0" kern="1200" dirty="0">
              <a:solidFill>
                <a:srgbClr val="0070C0"/>
              </a:solidFill>
              <a:latin typeface="Corbel" panose="020B0503020204020204" pitchFamily="34" charset="0"/>
            </a:rPr>
            <a:t>risk of false positive results due to cross-reactivity</a:t>
          </a:r>
          <a:endParaRPr lang="en-US" sz="2400" b="1" kern="1200" dirty="0">
            <a:solidFill>
              <a:srgbClr val="0070C0"/>
            </a:solidFill>
            <a:latin typeface="Corbel" panose="020B0503020204020204" pitchFamily="34" charset="0"/>
          </a:endParaRPr>
        </a:p>
      </dsp:txBody>
      <dsp:txXfrm>
        <a:off x="0" y="1124264"/>
        <a:ext cx="7334250" cy="1343524"/>
      </dsp:txXfrm>
    </dsp:sp>
    <dsp:sp modelId="{2BF3E3E3-F30E-41F0-94D8-48A42FCAC4DC}">
      <dsp:nvSpPr>
        <dsp:cNvPr id="0" name=""/>
        <dsp:cNvSpPr/>
      </dsp:nvSpPr>
      <dsp:spPr>
        <a:xfrm>
          <a:off x="0" y="2467788"/>
          <a:ext cx="7334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DAA41-6D39-42DD-B58D-653134098079}">
      <dsp:nvSpPr>
        <dsp:cNvPr id="0" name=""/>
        <dsp:cNvSpPr/>
      </dsp:nvSpPr>
      <dsp:spPr>
        <a:xfrm>
          <a:off x="0" y="2467788"/>
          <a:ext cx="7334250" cy="1973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orbel" panose="020B0503020204020204" pitchFamily="34" charset="0"/>
            </a:rPr>
            <a:t>Emphasis was placed on </a:t>
          </a:r>
          <a:r>
            <a:rPr lang="en-US" sz="2000" b="1" i="0" kern="1200" dirty="0">
              <a:solidFill>
                <a:srgbClr val="0070C0"/>
              </a:solidFill>
              <a:latin typeface="Corbel" panose="020B0503020204020204" pitchFamily="34" charset="0"/>
            </a:rPr>
            <a:t>achieving a high positive predictive value </a:t>
          </a:r>
          <a:r>
            <a:rPr lang="en-US" sz="2000" b="1" i="0" kern="1200" dirty="0">
              <a:latin typeface="Corbel" panose="020B0503020204020204" pitchFamily="34" charset="0"/>
            </a:rPr>
            <a:t>(PPV)</a:t>
          </a:r>
          <a:r>
            <a:rPr lang="en-US" sz="2000" b="0" i="0" kern="1200" dirty="0">
              <a:latin typeface="Corbel" panose="020B0503020204020204" pitchFamily="34" charset="0"/>
            </a:rPr>
            <a:t> to enhance reliability of HIV testing within the country.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rbel" panose="020B0503020204020204" pitchFamily="34" charset="0"/>
            </a:rPr>
            <a:t>Given Ethiopia's relatively </a:t>
          </a:r>
          <a:r>
            <a:rPr lang="en-US" sz="2000" b="1" kern="1200" dirty="0">
              <a:solidFill>
                <a:srgbClr val="0070C0"/>
              </a:solidFill>
              <a:latin typeface="Corbel" panose="020B0503020204020204" pitchFamily="34" charset="0"/>
            </a:rPr>
            <a:t>low HIV prevalence (0.9%) </a:t>
          </a:r>
          <a:r>
            <a:rPr lang="en-US" sz="2000" kern="1200" dirty="0">
              <a:latin typeface="Corbel" panose="020B0503020204020204" pitchFamily="34" charset="0"/>
            </a:rPr>
            <a:t>the national HIV strategy or algorithm was adjusted accordingly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rbel" panose="020B0503020204020204" pitchFamily="34" charset="0"/>
            </a:rPr>
            <a:t>Since its adoption, Ethiopia has been utilizing the three-reactive RDT testing strategy for HIV diagnosis.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Corbel" panose="020B0503020204020204" pitchFamily="34" charset="0"/>
          </a:endParaRPr>
        </a:p>
      </dsp:txBody>
      <dsp:txXfrm>
        <a:off x="0" y="2467788"/>
        <a:ext cx="7334250" cy="1973337"/>
      </dsp:txXfrm>
    </dsp:sp>
    <dsp:sp modelId="{9117FCAE-3089-468B-8134-9C06C0D0AB76}">
      <dsp:nvSpPr>
        <dsp:cNvPr id="0" name=""/>
        <dsp:cNvSpPr/>
      </dsp:nvSpPr>
      <dsp:spPr>
        <a:xfrm>
          <a:off x="0" y="4441126"/>
          <a:ext cx="7334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8073C-6484-470E-82DE-59A7D0546B53}">
      <dsp:nvSpPr>
        <dsp:cNvPr id="0" name=""/>
        <dsp:cNvSpPr/>
      </dsp:nvSpPr>
      <dsp:spPr>
        <a:xfrm>
          <a:off x="0" y="4441609"/>
          <a:ext cx="7334250" cy="22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Corbel" panose="020B0503020204020204" pitchFamily="34" charset="0"/>
          </a:endParaRPr>
        </a:p>
      </dsp:txBody>
      <dsp:txXfrm>
        <a:off x="0" y="4441609"/>
        <a:ext cx="7334250" cy="228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2BC1D-9DC3-449F-A260-523910F8B91B}">
      <dsp:nvSpPr>
        <dsp:cNvPr id="0" name=""/>
        <dsp:cNvSpPr/>
      </dsp:nvSpPr>
      <dsp:spPr>
        <a:xfrm>
          <a:off x="0" y="132093"/>
          <a:ext cx="11593912" cy="1044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9F4BFD8-EDE7-4237-9A4D-923F63588B5C}">
      <dsp:nvSpPr>
        <dsp:cNvPr id="0" name=""/>
        <dsp:cNvSpPr/>
      </dsp:nvSpPr>
      <dsp:spPr>
        <a:xfrm>
          <a:off x="315934" y="239479"/>
          <a:ext cx="574426" cy="5744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B132A1-AD60-4327-9ED5-336F91E79CE3}">
      <dsp:nvSpPr>
        <dsp:cNvPr id="0" name=""/>
        <dsp:cNvSpPr/>
      </dsp:nvSpPr>
      <dsp:spPr>
        <a:xfrm>
          <a:off x="1206294" y="4487"/>
          <a:ext cx="5217260" cy="104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34" tIns="110534" rIns="110534" bIns="11053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>
              <a:latin typeface="Corbel" panose="020B0503020204020204" pitchFamily="34" charset="0"/>
              <a:cs typeface="Times New Roman" panose="02020603050405020304" pitchFamily="18" charset="0"/>
            </a:rPr>
            <a:t>Establishment of National TWG</a:t>
          </a:r>
          <a:endParaRPr lang="en-US" sz="2000" kern="12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sp:txBody>
      <dsp:txXfrm>
        <a:off x="1206294" y="4487"/>
        <a:ext cx="5217260" cy="1044411"/>
      </dsp:txXfrm>
    </dsp:sp>
    <dsp:sp modelId="{A7F169B8-8BD9-4C9D-A36C-5FCE7D3626D4}">
      <dsp:nvSpPr>
        <dsp:cNvPr id="0" name=""/>
        <dsp:cNvSpPr/>
      </dsp:nvSpPr>
      <dsp:spPr>
        <a:xfrm>
          <a:off x="6423555" y="4487"/>
          <a:ext cx="5169177" cy="104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34" tIns="110534" rIns="110534" bIns="11053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</a:t>
          </a: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</a:rPr>
            <a:t>Literature review</a:t>
          </a:r>
          <a:endParaRPr lang="en-US" sz="2000" kern="1200" dirty="0">
            <a:latin typeface="Corbel" panose="020B0503020204020204" pitchFamily="34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</a:rPr>
            <a:t>Protocol preparation</a:t>
          </a:r>
          <a:endParaRPr lang="en-US" sz="2000" kern="12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 kern="1200" dirty="0">
              <a:latin typeface="Corbel" panose="020B0503020204020204" pitchFamily="34" charset="0"/>
              <a:cs typeface="Times New Roman" panose="02020603050405020304" pitchFamily="18" charset="0"/>
            </a:rPr>
            <a:t>Ethical approval</a:t>
          </a:r>
          <a:endParaRPr lang="en-US" sz="2000" kern="12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sp:txBody>
      <dsp:txXfrm>
        <a:off x="6423555" y="4487"/>
        <a:ext cx="5169177" cy="1044411"/>
      </dsp:txXfrm>
    </dsp:sp>
    <dsp:sp modelId="{F696380C-AE8D-40B1-8129-EF4521374A8E}">
      <dsp:nvSpPr>
        <dsp:cNvPr id="0" name=""/>
        <dsp:cNvSpPr/>
      </dsp:nvSpPr>
      <dsp:spPr>
        <a:xfrm>
          <a:off x="0" y="1310001"/>
          <a:ext cx="11593912" cy="1044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4FF4C8D-4CDC-4972-920D-357FE135CA8B}">
      <dsp:nvSpPr>
        <dsp:cNvPr id="0" name=""/>
        <dsp:cNvSpPr/>
      </dsp:nvSpPr>
      <dsp:spPr>
        <a:xfrm>
          <a:off x="315934" y="1544993"/>
          <a:ext cx="574426" cy="5744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C48F3E-0464-4DA1-824E-E9C66FA138E1}">
      <dsp:nvSpPr>
        <dsp:cNvPr id="0" name=""/>
        <dsp:cNvSpPr/>
      </dsp:nvSpPr>
      <dsp:spPr>
        <a:xfrm>
          <a:off x="1206294" y="1310001"/>
          <a:ext cx="5217260" cy="104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34" tIns="110534" rIns="110534" bIns="11053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>
              <a:latin typeface="Corbel" panose="020B0503020204020204" pitchFamily="34" charset="0"/>
              <a:cs typeface="Times New Roman" panose="02020603050405020304" pitchFamily="18" charset="0"/>
            </a:rPr>
            <a:t>Selection of Test kits</a:t>
          </a:r>
          <a:endParaRPr lang="en-US" sz="2000" kern="120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sp:txBody>
      <dsp:txXfrm>
        <a:off x="1206294" y="1310001"/>
        <a:ext cx="5217260" cy="1044411"/>
      </dsp:txXfrm>
    </dsp:sp>
    <dsp:sp modelId="{18A413FD-3074-4F3D-A5EF-60A7E417FD5B}">
      <dsp:nvSpPr>
        <dsp:cNvPr id="0" name=""/>
        <dsp:cNvSpPr/>
      </dsp:nvSpPr>
      <dsp:spPr>
        <a:xfrm>
          <a:off x="6423555" y="1310001"/>
          <a:ext cx="5169177" cy="104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34" tIns="110534" rIns="110534" bIns="11053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</a:rPr>
            <a:t>Preparation of criteria for RTK selection</a:t>
          </a:r>
          <a:endParaRPr lang="en-US" sz="2000" kern="12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 kern="1200" dirty="0">
              <a:latin typeface="Corbel" panose="020B0503020204020204" pitchFamily="34" charset="0"/>
              <a:cs typeface="Times New Roman" panose="02020603050405020304" pitchFamily="18" charset="0"/>
            </a:rPr>
            <a:t>Public announcement for suppliers </a:t>
          </a:r>
          <a:endParaRPr lang="en-US" sz="2000" kern="12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</a:rPr>
            <a:t>Receive RTK for evaluation </a:t>
          </a:r>
          <a:endParaRPr lang="en-US" sz="2000" kern="12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sp:txBody>
      <dsp:txXfrm>
        <a:off x="6423555" y="1310001"/>
        <a:ext cx="5169177" cy="1044411"/>
      </dsp:txXfrm>
    </dsp:sp>
    <dsp:sp modelId="{40E894ED-384C-4AFE-A523-D0FC584F3484}">
      <dsp:nvSpPr>
        <dsp:cNvPr id="0" name=""/>
        <dsp:cNvSpPr/>
      </dsp:nvSpPr>
      <dsp:spPr>
        <a:xfrm>
          <a:off x="0" y="2615515"/>
          <a:ext cx="11593912" cy="1044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609556A-41C5-490A-AB1A-1C1306AA2450}">
      <dsp:nvSpPr>
        <dsp:cNvPr id="0" name=""/>
        <dsp:cNvSpPr/>
      </dsp:nvSpPr>
      <dsp:spPr>
        <a:xfrm>
          <a:off x="315934" y="2850507"/>
          <a:ext cx="574426" cy="5744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D3C544-F873-48AF-B7D1-432B61758305}">
      <dsp:nvSpPr>
        <dsp:cNvPr id="0" name=""/>
        <dsp:cNvSpPr/>
      </dsp:nvSpPr>
      <dsp:spPr>
        <a:xfrm>
          <a:off x="1206294" y="2615515"/>
          <a:ext cx="5217260" cy="104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34" tIns="110534" rIns="110534" bIns="11053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>
              <a:latin typeface="Corbel" panose="020B0503020204020204" pitchFamily="34" charset="0"/>
              <a:cs typeface="Times New Roman" panose="02020603050405020304" pitchFamily="18" charset="0"/>
            </a:rPr>
            <a:t>Evaluation</a:t>
          </a:r>
          <a:endParaRPr lang="en-US" sz="2000" kern="120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sp:txBody>
      <dsp:txXfrm>
        <a:off x="1206294" y="2615515"/>
        <a:ext cx="5217260" cy="1044411"/>
      </dsp:txXfrm>
    </dsp:sp>
    <dsp:sp modelId="{DA99F865-CBED-48E9-AC5D-A9F776D4E6DE}">
      <dsp:nvSpPr>
        <dsp:cNvPr id="0" name=""/>
        <dsp:cNvSpPr/>
      </dsp:nvSpPr>
      <dsp:spPr>
        <a:xfrm>
          <a:off x="6423555" y="2615515"/>
          <a:ext cx="5169177" cy="104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34" tIns="110534" rIns="110534" bIns="11053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</a:rPr>
            <a:t>Tester's training</a:t>
          </a:r>
          <a:endParaRPr lang="en-US" sz="2000" kern="12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</a:rPr>
            <a:t>Conduct evaluation</a:t>
          </a:r>
          <a:endParaRPr lang="en-US" sz="2000" kern="12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</a:t>
          </a: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</a:rPr>
            <a:t>Data collection and analysis</a:t>
          </a:r>
          <a:endParaRPr lang="en-US" sz="2000" kern="12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sp:txBody>
      <dsp:txXfrm>
        <a:off x="6423555" y="2615515"/>
        <a:ext cx="5169177" cy="1044411"/>
      </dsp:txXfrm>
    </dsp:sp>
    <dsp:sp modelId="{B83EB2F9-D08A-4B21-8429-C739825AC78F}">
      <dsp:nvSpPr>
        <dsp:cNvPr id="0" name=""/>
        <dsp:cNvSpPr/>
      </dsp:nvSpPr>
      <dsp:spPr>
        <a:xfrm>
          <a:off x="0" y="3921029"/>
          <a:ext cx="11593912" cy="1044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6C2BB08-D422-48F7-AFEE-91A9DA8DC64F}">
      <dsp:nvSpPr>
        <dsp:cNvPr id="0" name=""/>
        <dsp:cNvSpPr/>
      </dsp:nvSpPr>
      <dsp:spPr>
        <a:xfrm>
          <a:off x="315934" y="4156021"/>
          <a:ext cx="574426" cy="5744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88F372-7CEC-4E28-89E5-7C60CB00B262}">
      <dsp:nvSpPr>
        <dsp:cNvPr id="0" name=""/>
        <dsp:cNvSpPr/>
      </dsp:nvSpPr>
      <dsp:spPr>
        <a:xfrm>
          <a:off x="1206294" y="3921029"/>
          <a:ext cx="5217260" cy="104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34" tIns="110534" rIns="110534" bIns="11053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>
              <a:latin typeface="Corbel" panose="020B0503020204020204" pitchFamily="34" charset="0"/>
              <a:cs typeface="Times New Roman" panose="02020603050405020304" pitchFamily="18" charset="0"/>
            </a:rPr>
            <a:t>Develop Algorithm</a:t>
          </a:r>
        </a:p>
      </dsp:txBody>
      <dsp:txXfrm>
        <a:off x="1206294" y="3921029"/>
        <a:ext cx="5217260" cy="1044411"/>
      </dsp:txXfrm>
    </dsp:sp>
    <dsp:sp modelId="{BDF310AE-C6B8-4943-A903-5E2504BECAA4}">
      <dsp:nvSpPr>
        <dsp:cNvPr id="0" name=""/>
        <dsp:cNvSpPr/>
      </dsp:nvSpPr>
      <dsp:spPr>
        <a:xfrm>
          <a:off x="6423555" y="3921029"/>
          <a:ext cx="5169177" cy="104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34" tIns="110534" rIns="110534" bIns="11053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 b="0" kern="1200" dirty="0">
              <a:latin typeface="Corbel" panose="020B0503020204020204" pitchFamily="34" charset="0"/>
              <a:cs typeface="Times New Roman" panose="02020603050405020304" pitchFamily="18" charset="0"/>
            </a:rPr>
            <a:t>Select tests based on the evaluation</a:t>
          </a:r>
          <a:endParaRPr lang="en-US" sz="2000" kern="12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 b="0" kern="1200" dirty="0">
              <a:latin typeface="Corbel" panose="020B0503020204020204" pitchFamily="34" charset="0"/>
              <a:cs typeface="Times New Roman" panose="02020603050405020304" pitchFamily="18" charset="0"/>
            </a:rPr>
            <a:t>Develop algorithm</a:t>
          </a:r>
          <a:endParaRPr lang="en-US" sz="2000" kern="12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sp:txBody>
      <dsp:txXfrm>
        <a:off x="6423555" y="3921029"/>
        <a:ext cx="5169177" cy="10444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7D3CC-DD2D-4848-985A-DCCB51257F44}">
      <dsp:nvSpPr>
        <dsp:cNvPr id="0" name=""/>
        <dsp:cNvSpPr/>
      </dsp:nvSpPr>
      <dsp:spPr>
        <a:xfrm>
          <a:off x="0" y="2183"/>
          <a:ext cx="77491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4EDFA-9092-4AA1-83EE-3E0DE559FC2C}">
      <dsp:nvSpPr>
        <dsp:cNvPr id="0" name=""/>
        <dsp:cNvSpPr/>
      </dsp:nvSpPr>
      <dsp:spPr>
        <a:xfrm>
          <a:off x="0" y="2183"/>
          <a:ext cx="7741585" cy="715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0" kern="1200" dirty="0">
              <a:solidFill>
                <a:srgbClr val="002060"/>
              </a:solidFill>
              <a:latin typeface="Corbel" panose="020B0503020204020204" pitchFamily="34" charset="0"/>
              <a:ea typeface="+mn-ea"/>
              <a:cs typeface="+mn-cs"/>
            </a:rPr>
            <a:t>National HIV Program recommends retesting of all people newly and previously diagnosed with HIV before enrolling them into care</a:t>
          </a:r>
        </a:p>
      </dsp:txBody>
      <dsp:txXfrm>
        <a:off x="0" y="2183"/>
        <a:ext cx="7741585" cy="715191"/>
      </dsp:txXfrm>
    </dsp:sp>
    <dsp:sp modelId="{0C7A5E1C-A781-4E54-8176-28FC77A2A98C}">
      <dsp:nvSpPr>
        <dsp:cNvPr id="0" name=""/>
        <dsp:cNvSpPr/>
      </dsp:nvSpPr>
      <dsp:spPr>
        <a:xfrm>
          <a:off x="0" y="717374"/>
          <a:ext cx="7749153" cy="0"/>
        </a:xfrm>
        <a:prstGeom prst="line">
          <a:avLst/>
        </a:prstGeom>
        <a:solidFill>
          <a:schemeClr val="accent2">
            <a:hueOff val="-260180"/>
            <a:satOff val="8146"/>
            <a:lumOff val="-2516"/>
            <a:alphaOff val="0"/>
          </a:schemeClr>
        </a:solidFill>
        <a:ln w="12700" cap="flat" cmpd="sng" algn="ctr">
          <a:solidFill>
            <a:schemeClr val="accent2">
              <a:hueOff val="-260180"/>
              <a:satOff val="8146"/>
              <a:lumOff val="-25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01400-F05B-4BB1-883A-4EA6FD616F41}">
      <dsp:nvSpPr>
        <dsp:cNvPr id="0" name=""/>
        <dsp:cNvSpPr/>
      </dsp:nvSpPr>
      <dsp:spPr>
        <a:xfrm>
          <a:off x="0" y="733048"/>
          <a:ext cx="7741585" cy="687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i="0" kern="1200" dirty="0">
              <a:solidFill>
                <a:srgbClr val="002060"/>
              </a:solidFill>
              <a:latin typeface="Corbel" panose="020B0503020204020204" pitchFamily="34" charset="0"/>
            </a:rPr>
            <a:t>Retesting performed to all clients diagnosed as HIV-positive/ verification testing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kern="1200" dirty="0">
            <a:solidFill>
              <a:srgbClr val="002060"/>
            </a:solidFill>
            <a:highlight>
              <a:srgbClr val="FFFF00"/>
            </a:highlight>
            <a:latin typeface="Corbel" panose="020B0503020204020204" pitchFamily="34" charset="0"/>
          </a:endParaRPr>
        </a:p>
      </dsp:txBody>
      <dsp:txXfrm>
        <a:off x="0" y="733048"/>
        <a:ext cx="7741585" cy="687276"/>
      </dsp:txXfrm>
    </dsp:sp>
    <dsp:sp modelId="{5F5B09F8-FF2E-4201-BE9D-642D89750079}">
      <dsp:nvSpPr>
        <dsp:cNvPr id="0" name=""/>
        <dsp:cNvSpPr/>
      </dsp:nvSpPr>
      <dsp:spPr>
        <a:xfrm>
          <a:off x="0" y="1404651"/>
          <a:ext cx="7749153" cy="0"/>
        </a:xfrm>
        <a:prstGeom prst="line">
          <a:avLst/>
        </a:prstGeom>
        <a:solidFill>
          <a:schemeClr val="accent2">
            <a:hueOff val="-520360"/>
            <a:satOff val="16291"/>
            <a:lumOff val="-5033"/>
            <a:alphaOff val="0"/>
          </a:schemeClr>
        </a:solidFill>
        <a:ln w="12700" cap="flat" cmpd="sng" algn="ctr">
          <a:solidFill>
            <a:schemeClr val="accent2">
              <a:hueOff val="-520360"/>
              <a:satOff val="16291"/>
              <a:lumOff val="-50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C6283-2526-46C0-B75B-1FAD5DBE9406}">
      <dsp:nvSpPr>
        <dsp:cNvPr id="0" name=""/>
        <dsp:cNvSpPr/>
      </dsp:nvSpPr>
      <dsp:spPr>
        <a:xfrm>
          <a:off x="0" y="1404651"/>
          <a:ext cx="7741585" cy="674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i="0" kern="1200" dirty="0">
              <a:solidFill>
                <a:srgbClr val="002060"/>
              </a:solidFill>
              <a:latin typeface="Corbel" panose="020B0503020204020204" pitchFamily="34" charset="0"/>
            </a:rPr>
            <a:t>With a second specimen and a different provider using the same testing strategy and algorithm </a:t>
          </a:r>
          <a:endParaRPr lang="en-US" sz="2000" kern="1200" dirty="0">
            <a:solidFill>
              <a:srgbClr val="002060"/>
            </a:solidFill>
            <a:latin typeface="Corbel" panose="020B0503020204020204" pitchFamily="34" charset="0"/>
          </a:endParaRPr>
        </a:p>
      </dsp:txBody>
      <dsp:txXfrm>
        <a:off x="0" y="1404651"/>
        <a:ext cx="7741585" cy="674269"/>
      </dsp:txXfrm>
    </dsp:sp>
    <dsp:sp modelId="{938D69E5-F5A0-4160-ABAF-96F600C3D532}">
      <dsp:nvSpPr>
        <dsp:cNvPr id="0" name=""/>
        <dsp:cNvSpPr/>
      </dsp:nvSpPr>
      <dsp:spPr>
        <a:xfrm>
          <a:off x="0" y="2078920"/>
          <a:ext cx="7749153" cy="0"/>
        </a:xfrm>
        <a:prstGeom prst="line">
          <a:avLst/>
        </a:prstGeom>
        <a:solidFill>
          <a:schemeClr val="accent2">
            <a:hueOff val="-780540"/>
            <a:satOff val="24437"/>
            <a:lumOff val="-7549"/>
            <a:alphaOff val="0"/>
          </a:schemeClr>
        </a:solidFill>
        <a:ln w="12700" cap="flat" cmpd="sng" algn="ctr">
          <a:solidFill>
            <a:schemeClr val="accent2">
              <a:hueOff val="-780540"/>
              <a:satOff val="24437"/>
              <a:lumOff val="-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9DCB2-CA12-4739-9FD6-8F885CA0D68B}">
      <dsp:nvSpPr>
        <dsp:cNvPr id="0" name=""/>
        <dsp:cNvSpPr/>
      </dsp:nvSpPr>
      <dsp:spPr>
        <a:xfrm>
          <a:off x="0" y="2078920"/>
          <a:ext cx="7749153" cy="588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kern="1200" dirty="0">
            <a:solidFill>
              <a:srgbClr val="002060"/>
            </a:solidFill>
            <a:latin typeface="Corbel" panose="020B0503020204020204" pitchFamily="34" charset="0"/>
          </a:endParaRPr>
        </a:p>
      </dsp:txBody>
      <dsp:txXfrm>
        <a:off x="0" y="2078920"/>
        <a:ext cx="7749153" cy="588794"/>
      </dsp:txXfrm>
    </dsp:sp>
    <dsp:sp modelId="{C4A8D11B-67DA-4804-B237-70A1E7186218}">
      <dsp:nvSpPr>
        <dsp:cNvPr id="0" name=""/>
        <dsp:cNvSpPr/>
      </dsp:nvSpPr>
      <dsp:spPr>
        <a:xfrm>
          <a:off x="0" y="2667715"/>
          <a:ext cx="7749153" cy="0"/>
        </a:xfrm>
        <a:prstGeom prst="line">
          <a:avLst/>
        </a:prstGeom>
        <a:solidFill>
          <a:schemeClr val="accent2">
            <a:hueOff val="-1040720"/>
            <a:satOff val="32582"/>
            <a:lumOff val="-10065"/>
            <a:alphaOff val="0"/>
          </a:schemeClr>
        </a:solidFill>
        <a:ln w="12700" cap="flat" cmpd="sng" algn="ctr">
          <a:solidFill>
            <a:schemeClr val="accent2">
              <a:hueOff val="-1040720"/>
              <a:satOff val="32582"/>
              <a:lumOff val="-100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5AA55-1D5D-4B75-BCDB-D658EDAAB5BF}">
      <dsp:nvSpPr>
        <dsp:cNvPr id="0" name=""/>
        <dsp:cNvSpPr/>
      </dsp:nvSpPr>
      <dsp:spPr>
        <a:xfrm>
          <a:off x="0" y="2062840"/>
          <a:ext cx="7741585" cy="745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solidFill>
                <a:srgbClr val="002060"/>
              </a:solidFill>
              <a:latin typeface="Corbel" panose="020B0503020204020204" pitchFamily="34" charset="0"/>
            </a:rPr>
            <a:t>Implemented across all ART provision health facility as part of standard care</a:t>
          </a:r>
          <a:endParaRPr lang="en-US" sz="2000" b="0" i="0" kern="1200" dirty="0">
            <a:solidFill>
              <a:srgbClr val="002060"/>
            </a:solidFill>
            <a:latin typeface="Corbel" panose="020B0503020204020204" pitchFamily="34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i="0" kern="1200" dirty="0">
              <a:solidFill>
                <a:srgbClr val="002060"/>
              </a:solidFill>
              <a:latin typeface="Corbel" panose="020B0503020204020204" pitchFamily="34" charset="0"/>
            </a:rPr>
            <a:t>Providers informed about the strategy and trained in SOPs, Regular supervision and monitoring conducted
</a:t>
          </a:r>
          <a:endParaRPr lang="en-US" sz="2000" kern="1200" dirty="0">
            <a:solidFill>
              <a:srgbClr val="002060"/>
            </a:solidFill>
            <a:latin typeface="Corbel" panose="020B0503020204020204" pitchFamily="34" charset="0"/>
          </a:endParaRPr>
        </a:p>
      </dsp:txBody>
      <dsp:txXfrm>
        <a:off x="0" y="2062840"/>
        <a:ext cx="7741585" cy="745720"/>
      </dsp:txXfrm>
    </dsp:sp>
    <dsp:sp modelId="{6BA79643-F763-43BC-9E10-F00FC00DFDD4}">
      <dsp:nvSpPr>
        <dsp:cNvPr id="0" name=""/>
        <dsp:cNvSpPr/>
      </dsp:nvSpPr>
      <dsp:spPr>
        <a:xfrm>
          <a:off x="0" y="3413435"/>
          <a:ext cx="7749153" cy="0"/>
        </a:xfrm>
        <a:prstGeom prst="line">
          <a:avLst/>
        </a:prstGeom>
        <a:solidFill>
          <a:schemeClr val="accent2">
            <a:hueOff val="-1300900"/>
            <a:satOff val="40727"/>
            <a:lumOff val="-12582"/>
            <a:alphaOff val="0"/>
          </a:schemeClr>
        </a:solidFill>
        <a:ln w="12700" cap="flat" cmpd="sng" algn="ctr">
          <a:solidFill>
            <a:schemeClr val="accent2">
              <a:hueOff val="-1300900"/>
              <a:satOff val="40727"/>
              <a:lumOff val="-125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D67DC-D87C-4648-84DC-158D22FAD6C6}">
      <dsp:nvSpPr>
        <dsp:cNvPr id="0" name=""/>
        <dsp:cNvSpPr/>
      </dsp:nvSpPr>
      <dsp:spPr>
        <a:xfrm>
          <a:off x="0" y="3413435"/>
          <a:ext cx="7741585" cy="86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rgbClr val="002060"/>
              </a:solidFill>
              <a:latin typeface="Corbel" panose="020B0503020204020204" pitchFamily="34" charset="0"/>
              <a:ea typeface="+mn-ea"/>
              <a:cs typeface="+mn-cs"/>
            </a:rPr>
            <a:t>The implementation of retesting policy have been outstanding, with all PLHIV getting retested for verification of HIV diagnosis before starting ART</a:t>
          </a:r>
        </a:p>
      </dsp:txBody>
      <dsp:txXfrm>
        <a:off x="0" y="3413435"/>
        <a:ext cx="7741585" cy="867712"/>
      </dsp:txXfrm>
    </dsp:sp>
    <dsp:sp modelId="{059F8237-3256-4212-9349-D0CFB0110598}">
      <dsp:nvSpPr>
        <dsp:cNvPr id="0" name=""/>
        <dsp:cNvSpPr/>
      </dsp:nvSpPr>
      <dsp:spPr>
        <a:xfrm>
          <a:off x="0" y="4281147"/>
          <a:ext cx="7749153" cy="0"/>
        </a:xfrm>
        <a:prstGeom prst="line">
          <a:avLst/>
        </a:prstGeom>
        <a:solidFill>
          <a:schemeClr val="accent2">
            <a:hueOff val="-1561080"/>
            <a:satOff val="48873"/>
            <a:lumOff val="-15098"/>
            <a:alphaOff val="0"/>
          </a:schemeClr>
        </a:solidFill>
        <a:ln w="12700" cap="flat" cmpd="sng" algn="ctr">
          <a:solidFill>
            <a:schemeClr val="accent2">
              <a:hueOff val="-1561080"/>
              <a:satOff val="48873"/>
              <a:lumOff val="-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3B8B8-306B-4C55-85BA-39698740656B}">
      <dsp:nvSpPr>
        <dsp:cNvPr id="0" name=""/>
        <dsp:cNvSpPr/>
      </dsp:nvSpPr>
      <dsp:spPr>
        <a:xfrm>
          <a:off x="0" y="4281147"/>
          <a:ext cx="7749153" cy="588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kern="1200" dirty="0">
            <a:solidFill>
              <a:srgbClr val="002060"/>
            </a:solidFill>
            <a:latin typeface="Corbel" panose="020B0503020204020204" pitchFamily="34" charset="0"/>
          </a:endParaRPr>
        </a:p>
      </dsp:txBody>
      <dsp:txXfrm>
        <a:off x="0" y="4281147"/>
        <a:ext cx="7749153" cy="5887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5DD46-AEE5-4C40-A151-42C1A4BE5DC6}">
      <dsp:nvSpPr>
        <dsp:cNvPr id="0" name=""/>
        <dsp:cNvSpPr/>
      </dsp:nvSpPr>
      <dsp:spPr>
        <a:xfrm>
          <a:off x="4134" y="485790"/>
          <a:ext cx="2238554" cy="13431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effectLst/>
              <a:latin typeface="Corbel" panose="020B0503020204020204" pitchFamily="34" charset="0"/>
            </a:rPr>
            <a:t>Standardization of Testing Procedures</a:t>
          </a:r>
          <a:endParaRPr lang="en-US" sz="2000" kern="1200" dirty="0">
            <a:latin typeface="Corbel" panose="020B0503020204020204" pitchFamily="34" charset="0"/>
          </a:endParaRPr>
        </a:p>
      </dsp:txBody>
      <dsp:txXfrm>
        <a:off x="4134" y="485790"/>
        <a:ext cx="2238554" cy="1343132"/>
      </dsp:txXfrm>
    </dsp:sp>
    <dsp:sp modelId="{6741CEC1-E301-407F-AA8A-CA2C1E291F49}">
      <dsp:nvSpPr>
        <dsp:cNvPr id="0" name=""/>
        <dsp:cNvSpPr/>
      </dsp:nvSpPr>
      <dsp:spPr>
        <a:xfrm>
          <a:off x="2466545" y="485790"/>
          <a:ext cx="2238554" cy="1343132"/>
        </a:xfrm>
        <a:prstGeom prst="rect">
          <a:avLst/>
        </a:prstGeom>
        <a:solidFill>
          <a:schemeClr val="accent4">
            <a:hueOff val="1365859"/>
            <a:satOff val="-2369"/>
            <a:lumOff val="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effectLst/>
              <a:latin typeface="Corbel" panose="020B0503020204020204" pitchFamily="34" charset="0"/>
            </a:rPr>
            <a:t>Advanced Training for HCPs</a:t>
          </a:r>
          <a:endParaRPr lang="en-US" sz="2000" b="0" i="0" kern="1200" dirty="0">
            <a:effectLst/>
            <a:latin typeface="Corbel" panose="020B0503020204020204" pitchFamily="34" charset="0"/>
          </a:endParaRPr>
        </a:p>
      </dsp:txBody>
      <dsp:txXfrm>
        <a:off x="2466545" y="485790"/>
        <a:ext cx="2238554" cy="1343132"/>
      </dsp:txXfrm>
    </dsp:sp>
    <dsp:sp modelId="{0493B790-9E5C-4544-898B-1430F1794C46}">
      <dsp:nvSpPr>
        <dsp:cNvPr id="0" name=""/>
        <dsp:cNvSpPr/>
      </dsp:nvSpPr>
      <dsp:spPr>
        <a:xfrm>
          <a:off x="4928955" y="485790"/>
          <a:ext cx="2238554" cy="1343132"/>
        </a:xfrm>
        <a:prstGeom prst="rect">
          <a:avLst/>
        </a:prstGeom>
        <a:solidFill>
          <a:schemeClr val="accent4">
            <a:hueOff val="2731718"/>
            <a:satOff val="-4738"/>
            <a:lumOff val="1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effectLst/>
              <a:latin typeface="Corbel" panose="020B0503020204020204" pitchFamily="34" charset="0"/>
            </a:rPr>
            <a:t>Quality Assurance Programs</a:t>
          </a:r>
        </a:p>
      </dsp:txBody>
      <dsp:txXfrm>
        <a:off x="4928955" y="485790"/>
        <a:ext cx="2238554" cy="1343132"/>
      </dsp:txXfrm>
    </dsp:sp>
    <dsp:sp modelId="{7365FC7A-ECE4-4F7B-9E4E-520F2090FC2E}">
      <dsp:nvSpPr>
        <dsp:cNvPr id="0" name=""/>
        <dsp:cNvSpPr/>
      </dsp:nvSpPr>
      <dsp:spPr>
        <a:xfrm>
          <a:off x="7391365" y="485790"/>
          <a:ext cx="2238554" cy="1343132"/>
        </a:xfrm>
        <a:prstGeom prst="rect">
          <a:avLst/>
        </a:prstGeom>
        <a:solidFill>
          <a:schemeClr val="accent4">
            <a:hueOff val="4097577"/>
            <a:satOff val="-7107"/>
            <a:lumOff val="2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effectLst/>
              <a:latin typeface="Corbel" panose="020B0503020204020204" pitchFamily="34" charset="0"/>
            </a:rPr>
            <a:t>Establishing rigorous QA &amp; QC programs</a:t>
          </a:r>
        </a:p>
      </dsp:txBody>
      <dsp:txXfrm>
        <a:off x="7391365" y="485790"/>
        <a:ext cx="2238554" cy="1343132"/>
      </dsp:txXfrm>
    </dsp:sp>
    <dsp:sp modelId="{674CD5E9-97B2-4DD0-988C-132ED23209BF}">
      <dsp:nvSpPr>
        <dsp:cNvPr id="0" name=""/>
        <dsp:cNvSpPr/>
      </dsp:nvSpPr>
      <dsp:spPr>
        <a:xfrm>
          <a:off x="9853776" y="485790"/>
          <a:ext cx="2238554" cy="1343132"/>
        </a:xfrm>
        <a:prstGeom prst="rect">
          <a:avLst/>
        </a:prstGeom>
        <a:solidFill>
          <a:schemeClr val="accent4">
            <a:hueOff val="5463436"/>
            <a:satOff val="-9476"/>
            <a:lumOff val="3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effectLst/>
              <a:latin typeface="Corbel" panose="020B0503020204020204" pitchFamily="34" charset="0"/>
            </a:rPr>
            <a:t>Accreditation and Certification</a:t>
          </a:r>
          <a:endParaRPr lang="en-US" sz="2000" b="0" i="0" kern="1200" dirty="0">
            <a:effectLst/>
            <a:latin typeface="Corbel" panose="020B0503020204020204" pitchFamily="34" charset="0"/>
          </a:endParaRPr>
        </a:p>
      </dsp:txBody>
      <dsp:txXfrm>
        <a:off x="9853776" y="485790"/>
        <a:ext cx="2238554" cy="1343132"/>
      </dsp:txXfrm>
    </dsp:sp>
    <dsp:sp modelId="{40F82033-82EA-4274-A189-75882E9A8257}">
      <dsp:nvSpPr>
        <dsp:cNvPr id="0" name=""/>
        <dsp:cNvSpPr/>
      </dsp:nvSpPr>
      <dsp:spPr>
        <a:xfrm>
          <a:off x="4134" y="2052778"/>
          <a:ext cx="2238554" cy="1343132"/>
        </a:xfrm>
        <a:prstGeom prst="rect">
          <a:avLst/>
        </a:prstGeom>
        <a:solidFill>
          <a:schemeClr val="accent4">
            <a:hueOff val="6829295"/>
            <a:satOff val="-11845"/>
            <a:lumOff val="4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effectLst/>
              <a:latin typeface="Corbel" panose="020B0503020204020204" pitchFamily="34" charset="0"/>
            </a:rPr>
            <a:t>Use of Advanced Testing Technologies</a:t>
          </a:r>
          <a:endParaRPr lang="en-US" sz="2000" b="0" i="0" kern="1200" dirty="0">
            <a:effectLst/>
            <a:latin typeface="Corbel" panose="020B0503020204020204" pitchFamily="34" charset="0"/>
          </a:endParaRPr>
        </a:p>
      </dsp:txBody>
      <dsp:txXfrm>
        <a:off x="4134" y="2052778"/>
        <a:ext cx="2238554" cy="1343132"/>
      </dsp:txXfrm>
    </dsp:sp>
    <dsp:sp modelId="{0B9150FC-86A0-4E36-B403-64F908A81B1C}">
      <dsp:nvSpPr>
        <dsp:cNvPr id="0" name=""/>
        <dsp:cNvSpPr/>
      </dsp:nvSpPr>
      <dsp:spPr>
        <a:xfrm>
          <a:off x="2466545" y="2052778"/>
          <a:ext cx="2238554" cy="1343132"/>
        </a:xfrm>
        <a:prstGeom prst="rect">
          <a:avLst/>
        </a:prstGeom>
        <a:solidFill>
          <a:schemeClr val="accent4">
            <a:hueOff val="8195154"/>
            <a:satOff val="-14214"/>
            <a:lumOff val="5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effectLst/>
              <a:latin typeface="Corbel" panose="020B0503020204020204" pitchFamily="34" charset="0"/>
            </a:rPr>
            <a:t>Enhanced Data Management Systems</a:t>
          </a:r>
          <a:endParaRPr lang="en-US" sz="2000" b="0" i="0" kern="1200" dirty="0">
            <a:effectLst/>
            <a:latin typeface="Corbel" panose="020B0503020204020204" pitchFamily="34" charset="0"/>
          </a:endParaRPr>
        </a:p>
      </dsp:txBody>
      <dsp:txXfrm>
        <a:off x="2466545" y="2052778"/>
        <a:ext cx="2238554" cy="1343132"/>
      </dsp:txXfrm>
    </dsp:sp>
    <dsp:sp modelId="{9CADDDDD-0F6A-4F2E-9662-FBE09089F695}">
      <dsp:nvSpPr>
        <dsp:cNvPr id="0" name=""/>
        <dsp:cNvSpPr/>
      </dsp:nvSpPr>
      <dsp:spPr>
        <a:xfrm>
          <a:off x="4928955" y="2052778"/>
          <a:ext cx="2238554" cy="1343132"/>
        </a:xfrm>
        <a:prstGeom prst="rect">
          <a:avLst/>
        </a:prstGeom>
        <a:solidFill>
          <a:schemeClr val="accent4">
            <a:hueOff val="9561013"/>
            <a:satOff val="-16582"/>
            <a:lumOff val="6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effectLst/>
              <a:latin typeface="Corbel" panose="020B0503020204020204" pitchFamily="34" charset="0"/>
            </a:rPr>
            <a:t>Patient-Centered Care Approaches</a:t>
          </a:r>
          <a:endParaRPr lang="en-US" sz="2000" b="0" i="0" kern="1200" dirty="0">
            <a:effectLst/>
            <a:latin typeface="Corbel" panose="020B0503020204020204" pitchFamily="34" charset="0"/>
          </a:endParaRPr>
        </a:p>
      </dsp:txBody>
      <dsp:txXfrm>
        <a:off x="4928955" y="2052778"/>
        <a:ext cx="2238554" cy="1343132"/>
      </dsp:txXfrm>
    </dsp:sp>
    <dsp:sp modelId="{EB7089F1-053C-46D1-AB53-ED46C0D2CC65}">
      <dsp:nvSpPr>
        <dsp:cNvPr id="0" name=""/>
        <dsp:cNvSpPr/>
      </dsp:nvSpPr>
      <dsp:spPr>
        <a:xfrm>
          <a:off x="7391365" y="2052778"/>
          <a:ext cx="2238554" cy="1343132"/>
        </a:xfrm>
        <a:prstGeom prst="rect">
          <a:avLst/>
        </a:prstGeom>
        <a:solidFill>
          <a:schemeClr val="accent4">
            <a:hueOff val="10926872"/>
            <a:satOff val="-18951"/>
            <a:lumOff val="7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effectLst/>
              <a:latin typeface="Corbel" panose="020B0503020204020204" pitchFamily="34" charset="0"/>
            </a:rPr>
            <a:t>Regular Audits &amp; Evaluations</a:t>
          </a:r>
          <a:endParaRPr lang="en-US" sz="2000" b="0" i="0" kern="1200" dirty="0">
            <a:effectLst/>
            <a:latin typeface="Corbel" panose="020B0503020204020204" pitchFamily="34" charset="0"/>
          </a:endParaRPr>
        </a:p>
      </dsp:txBody>
      <dsp:txXfrm>
        <a:off x="7391365" y="2052778"/>
        <a:ext cx="2238554" cy="1343132"/>
      </dsp:txXfrm>
    </dsp:sp>
    <dsp:sp modelId="{2066ABC4-22DA-47FF-9276-F95744F536AD}">
      <dsp:nvSpPr>
        <dsp:cNvPr id="0" name=""/>
        <dsp:cNvSpPr/>
      </dsp:nvSpPr>
      <dsp:spPr>
        <a:xfrm>
          <a:off x="9853776" y="2052778"/>
          <a:ext cx="2238554" cy="1343132"/>
        </a:xfrm>
        <a:prstGeom prst="rect">
          <a:avLst/>
        </a:prstGeom>
        <a:solidFill>
          <a:schemeClr val="accent4">
            <a:hueOff val="12292731"/>
            <a:satOff val="-21320"/>
            <a:lumOff val="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effectLst/>
              <a:latin typeface="Corbel" panose="020B0503020204020204" pitchFamily="34" charset="0"/>
              <a:ea typeface="+mn-ea"/>
              <a:cs typeface="+mn-cs"/>
            </a:rPr>
            <a:t>Facilities and resources</a:t>
          </a:r>
          <a:endParaRPr lang="en-US" sz="2000" b="1" i="0" kern="1200" dirty="0">
            <a:effectLst/>
            <a:latin typeface="Corbel" panose="020B0503020204020204" pitchFamily="34" charset="0"/>
            <a:ea typeface="+mn-ea"/>
            <a:cs typeface="+mn-cs"/>
          </a:endParaRPr>
        </a:p>
      </dsp:txBody>
      <dsp:txXfrm>
        <a:off x="9853776" y="2052778"/>
        <a:ext cx="2238554" cy="1343132"/>
      </dsp:txXfrm>
    </dsp:sp>
    <dsp:sp modelId="{C7819BC2-EDB3-4421-A48A-B7F15402DD65}">
      <dsp:nvSpPr>
        <dsp:cNvPr id="0" name=""/>
        <dsp:cNvSpPr/>
      </dsp:nvSpPr>
      <dsp:spPr>
        <a:xfrm>
          <a:off x="1235339" y="3619766"/>
          <a:ext cx="2238554" cy="1343132"/>
        </a:xfrm>
        <a:prstGeom prst="rect">
          <a:avLst/>
        </a:prstGeom>
        <a:solidFill>
          <a:schemeClr val="accent4">
            <a:hueOff val="13658589"/>
            <a:satOff val="-23689"/>
            <a:lumOff val="9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effectLst/>
              <a:latin typeface="Corbel" panose="020B0503020204020204" pitchFamily="34" charset="0"/>
              <a:ea typeface="+mn-ea"/>
              <a:cs typeface="+mn-cs"/>
            </a:rPr>
            <a:t>Accessibility and affordability</a:t>
          </a:r>
          <a:endParaRPr lang="en-US" sz="2000" b="1" i="0" kern="1200" dirty="0">
            <a:effectLst/>
            <a:latin typeface="Corbel" panose="020B0503020204020204" pitchFamily="34" charset="0"/>
            <a:ea typeface="+mn-ea"/>
            <a:cs typeface="+mn-cs"/>
          </a:endParaRPr>
        </a:p>
      </dsp:txBody>
      <dsp:txXfrm>
        <a:off x="1235339" y="3619766"/>
        <a:ext cx="2238554" cy="1343132"/>
      </dsp:txXfrm>
    </dsp:sp>
    <dsp:sp modelId="{F46AE035-D52A-4333-AEF9-F7EB41DF1519}">
      <dsp:nvSpPr>
        <dsp:cNvPr id="0" name=""/>
        <dsp:cNvSpPr/>
      </dsp:nvSpPr>
      <dsp:spPr>
        <a:xfrm>
          <a:off x="3697750" y="3619766"/>
          <a:ext cx="2238554" cy="1343132"/>
        </a:xfrm>
        <a:prstGeom prst="rect">
          <a:avLst/>
        </a:prstGeom>
        <a:solidFill>
          <a:schemeClr val="accent4">
            <a:hueOff val="15024448"/>
            <a:satOff val="-26058"/>
            <a:lumOff val="9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effectLst/>
              <a:latin typeface="Corbel" panose="020B0503020204020204" pitchFamily="34" charset="0"/>
              <a:ea typeface="+mn-ea"/>
              <a:cs typeface="+mn-cs"/>
            </a:rPr>
            <a:t>Client satisfaction</a:t>
          </a:r>
        </a:p>
      </dsp:txBody>
      <dsp:txXfrm>
        <a:off x="3697750" y="3619766"/>
        <a:ext cx="2238554" cy="1343132"/>
      </dsp:txXfrm>
    </dsp:sp>
    <dsp:sp modelId="{F0D3C449-DB2B-401A-8ACC-FC4CB037236F}">
      <dsp:nvSpPr>
        <dsp:cNvPr id="0" name=""/>
        <dsp:cNvSpPr/>
      </dsp:nvSpPr>
      <dsp:spPr>
        <a:xfrm>
          <a:off x="6160160" y="3619766"/>
          <a:ext cx="2238554" cy="1343132"/>
        </a:xfrm>
        <a:prstGeom prst="rect">
          <a:avLst/>
        </a:prstGeom>
        <a:solidFill>
          <a:schemeClr val="accent4">
            <a:hueOff val="16390307"/>
            <a:satOff val="-28427"/>
            <a:lumOff val="10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effectLst/>
              <a:latin typeface="Corbel" panose="020B0503020204020204" pitchFamily="34" charset="0"/>
              <a:ea typeface="+mn-ea"/>
              <a:cs typeface="+mn-cs"/>
            </a:rPr>
            <a:t>Protocol adherence</a:t>
          </a:r>
        </a:p>
      </dsp:txBody>
      <dsp:txXfrm>
        <a:off x="6160160" y="3619766"/>
        <a:ext cx="2238554" cy="1343132"/>
      </dsp:txXfrm>
    </dsp:sp>
    <dsp:sp modelId="{A148FD06-CE44-45E5-827E-7388658482A6}">
      <dsp:nvSpPr>
        <dsp:cNvPr id="0" name=""/>
        <dsp:cNvSpPr/>
      </dsp:nvSpPr>
      <dsp:spPr>
        <a:xfrm>
          <a:off x="8622571" y="3619766"/>
          <a:ext cx="2238554" cy="1343132"/>
        </a:xfrm>
        <a:prstGeom prst="rect">
          <a:avLst/>
        </a:prstGeom>
        <a:solidFill>
          <a:schemeClr val="accent4">
            <a:hueOff val="17756166"/>
            <a:satOff val="-30796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i="0" kern="1200" dirty="0">
              <a:effectLst/>
              <a:latin typeface="Corbel" panose="020B0503020204020204" pitchFamily="34" charset="0"/>
              <a:ea typeface="+mn-ea"/>
              <a:cs typeface="+mn-cs"/>
            </a:rPr>
            <a:t>Infection prevention practices</a:t>
          </a:r>
        </a:p>
      </dsp:txBody>
      <dsp:txXfrm>
        <a:off x="8622571" y="3619766"/>
        <a:ext cx="2238554" cy="13431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F695A-78E8-4C06-9A49-5F57015ACE25}">
      <dsp:nvSpPr>
        <dsp:cNvPr id="0" name=""/>
        <dsp:cNvSpPr/>
      </dsp:nvSpPr>
      <dsp:spPr>
        <a:xfrm>
          <a:off x="98433" y="712995"/>
          <a:ext cx="806418" cy="8064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D48D2-7900-4C2A-90EC-47307C956273}">
      <dsp:nvSpPr>
        <dsp:cNvPr id="0" name=""/>
        <dsp:cNvSpPr/>
      </dsp:nvSpPr>
      <dsp:spPr>
        <a:xfrm>
          <a:off x="267781" y="882343"/>
          <a:ext cx="467722" cy="4677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6FF76-207A-4777-9807-1E192DD1FFDE}">
      <dsp:nvSpPr>
        <dsp:cNvPr id="0" name=""/>
        <dsp:cNvSpPr/>
      </dsp:nvSpPr>
      <dsp:spPr>
        <a:xfrm>
          <a:off x="1077655" y="712995"/>
          <a:ext cx="1900842" cy="80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rgbClr val="002060"/>
              </a:solidFill>
              <a:latin typeface="Corbel" panose="020B0503020204020204" pitchFamily="34" charset="0"/>
            </a:rPr>
            <a:t>Early Detection &amp; Treatment </a:t>
          </a:r>
        </a:p>
      </dsp:txBody>
      <dsp:txXfrm>
        <a:off x="1077655" y="712995"/>
        <a:ext cx="1900842" cy="806418"/>
      </dsp:txXfrm>
    </dsp:sp>
    <dsp:sp modelId="{2DB77782-B0CE-4CF9-97C6-D09933EABA18}">
      <dsp:nvSpPr>
        <dsp:cNvPr id="0" name=""/>
        <dsp:cNvSpPr/>
      </dsp:nvSpPr>
      <dsp:spPr>
        <a:xfrm>
          <a:off x="3309705" y="712995"/>
          <a:ext cx="806418" cy="8064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7CD20-98B0-46E1-BF71-5CFBE5EB479F}">
      <dsp:nvSpPr>
        <dsp:cNvPr id="0" name=""/>
        <dsp:cNvSpPr/>
      </dsp:nvSpPr>
      <dsp:spPr>
        <a:xfrm>
          <a:off x="3479053" y="882343"/>
          <a:ext cx="467722" cy="4677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E5171-CF17-4E0B-A91F-6F1A22ACAC88}">
      <dsp:nvSpPr>
        <dsp:cNvPr id="0" name=""/>
        <dsp:cNvSpPr/>
      </dsp:nvSpPr>
      <dsp:spPr>
        <a:xfrm>
          <a:off x="4175504" y="712995"/>
          <a:ext cx="2127688" cy="80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rgbClr val="002060"/>
              </a:solidFill>
              <a:latin typeface="Corbel" panose="020B0503020204020204" pitchFamily="34" charset="0"/>
            </a:rPr>
            <a:t>Training and Standardization</a:t>
          </a:r>
        </a:p>
      </dsp:txBody>
      <dsp:txXfrm>
        <a:off x="4175504" y="712995"/>
        <a:ext cx="2127688" cy="806418"/>
      </dsp:txXfrm>
    </dsp:sp>
    <dsp:sp modelId="{9C479B5C-9061-4031-96C6-CDB6FD5946D6}">
      <dsp:nvSpPr>
        <dsp:cNvPr id="0" name=""/>
        <dsp:cNvSpPr/>
      </dsp:nvSpPr>
      <dsp:spPr>
        <a:xfrm>
          <a:off x="6634400" y="712995"/>
          <a:ext cx="806418" cy="8064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F54AE-48E8-498D-AF3A-C4ABB1F6A2B7}">
      <dsp:nvSpPr>
        <dsp:cNvPr id="0" name=""/>
        <dsp:cNvSpPr/>
      </dsp:nvSpPr>
      <dsp:spPr>
        <a:xfrm>
          <a:off x="6803748" y="882343"/>
          <a:ext cx="467722" cy="4677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1364D-0B21-4924-93E5-4878D0274D72}">
      <dsp:nvSpPr>
        <dsp:cNvPr id="0" name=""/>
        <dsp:cNvSpPr/>
      </dsp:nvSpPr>
      <dsp:spPr>
        <a:xfrm>
          <a:off x="7613622" y="556792"/>
          <a:ext cx="1900842" cy="1118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rgbClr val="002060"/>
              </a:solidFill>
              <a:latin typeface="Corbel" panose="020B0503020204020204" pitchFamily="34" charset="0"/>
            </a:rPr>
            <a:t>Quality Improvement Initiatives</a:t>
          </a:r>
        </a:p>
      </dsp:txBody>
      <dsp:txXfrm>
        <a:off x="7613622" y="556792"/>
        <a:ext cx="1900842" cy="1118824"/>
      </dsp:txXfrm>
    </dsp:sp>
    <dsp:sp modelId="{0AA3505F-07E8-4FE4-90AC-35B92EC775DA}">
      <dsp:nvSpPr>
        <dsp:cNvPr id="0" name=""/>
        <dsp:cNvSpPr/>
      </dsp:nvSpPr>
      <dsp:spPr>
        <a:xfrm>
          <a:off x="98433" y="2790876"/>
          <a:ext cx="806418" cy="8064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B282F-220E-496F-8424-4408529EB8F6}">
      <dsp:nvSpPr>
        <dsp:cNvPr id="0" name=""/>
        <dsp:cNvSpPr/>
      </dsp:nvSpPr>
      <dsp:spPr>
        <a:xfrm>
          <a:off x="267781" y="2960223"/>
          <a:ext cx="467722" cy="4677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FB4FF-A3EB-48DF-95A4-46A462032A14}">
      <dsp:nvSpPr>
        <dsp:cNvPr id="0" name=""/>
        <dsp:cNvSpPr/>
      </dsp:nvSpPr>
      <dsp:spPr>
        <a:xfrm>
          <a:off x="1077655" y="2790876"/>
          <a:ext cx="1900842" cy="80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rgbClr val="002060"/>
              </a:solidFill>
              <a:latin typeface="Corbel" panose="020B0503020204020204" pitchFamily="34" charset="0"/>
            </a:rPr>
            <a:t>Leveraging partnerships</a:t>
          </a:r>
        </a:p>
      </dsp:txBody>
      <dsp:txXfrm>
        <a:off x="1077655" y="2790876"/>
        <a:ext cx="1900842" cy="806418"/>
      </dsp:txXfrm>
    </dsp:sp>
    <dsp:sp modelId="{AA6CBEE0-F871-42E2-8821-EA68C2D7A0B0}">
      <dsp:nvSpPr>
        <dsp:cNvPr id="0" name=""/>
        <dsp:cNvSpPr/>
      </dsp:nvSpPr>
      <dsp:spPr>
        <a:xfrm>
          <a:off x="3309705" y="2790876"/>
          <a:ext cx="806418" cy="80641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79A53-47B3-4339-8CEE-F3AEA362DCB8}">
      <dsp:nvSpPr>
        <dsp:cNvPr id="0" name=""/>
        <dsp:cNvSpPr/>
      </dsp:nvSpPr>
      <dsp:spPr>
        <a:xfrm>
          <a:off x="3479053" y="2960223"/>
          <a:ext cx="467722" cy="46772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C2379-855E-4195-B02E-76E2B64C25CD}">
      <dsp:nvSpPr>
        <dsp:cNvPr id="0" name=""/>
        <dsp:cNvSpPr/>
      </dsp:nvSpPr>
      <dsp:spPr>
        <a:xfrm>
          <a:off x="4124409" y="2708496"/>
          <a:ext cx="2229878" cy="971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0" kern="1200" dirty="0">
              <a:solidFill>
                <a:srgbClr val="002060"/>
              </a:solidFill>
              <a:latin typeface="Corbel" panose="020B0503020204020204" pitchFamily="34" charset="0"/>
            </a:rPr>
            <a:t>Continuous Evaluation &amp; Improvement</a:t>
          </a:r>
        </a:p>
      </dsp:txBody>
      <dsp:txXfrm>
        <a:off x="4124409" y="2708496"/>
        <a:ext cx="2229878" cy="971177"/>
      </dsp:txXfrm>
    </dsp:sp>
    <dsp:sp modelId="{D9EA2F55-4544-4E15-AE97-AB577AB8DBDE}">
      <dsp:nvSpPr>
        <dsp:cNvPr id="0" name=""/>
        <dsp:cNvSpPr/>
      </dsp:nvSpPr>
      <dsp:spPr>
        <a:xfrm>
          <a:off x="6685495" y="2790876"/>
          <a:ext cx="806418" cy="8064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FF674-7BE9-455A-85A5-1AD3D58F4DB3}">
      <dsp:nvSpPr>
        <dsp:cNvPr id="0" name=""/>
        <dsp:cNvSpPr/>
      </dsp:nvSpPr>
      <dsp:spPr>
        <a:xfrm>
          <a:off x="6854842" y="2960223"/>
          <a:ext cx="467722" cy="46772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9F898-8167-49DE-BA82-BE259BF9AB8C}">
      <dsp:nvSpPr>
        <dsp:cNvPr id="0" name=""/>
        <dsp:cNvSpPr/>
      </dsp:nvSpPr>
      <dsp:spPr>
        <a:xfrm>
          <a:off x="7488024" y="2790876"/>
          <a:ext cx="2254228" cy="80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rgbClr val="002060"/>
              </a:solidFill>
              <a:latin typeface="Corbel" panose="020B0503020204020204" pitchFamily="34" charset="0"/>
            </a:rPr>
            <a:t>Establish robust monitoring and evaluation</a:t>
          </a:r>
        </a:p>
      </dsp:txBody>
      <dsp:txXfrm>
        <a:off x="7488024" y="2790876"/>
        <a:ext cx="2254228" cy="806418"/>
      </dsp:txXfrm>
    </dsp:sp>
    <dsp:sp modelId="{B8A9C274-450C-4DB1-8963-9F46BFC18414}">
      <dsp:nvSpPr>
        <dsp:cNvPr id="0" name=""/>
        <dsp:cNvSpPr/>
      </dsp:nvSpPr>
      <dsp:spPr>
        <a:xfrm>
          <a:off x="98433" y="4712553"/>
          <a:ext cx="806418" cy="8064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BDA57-7246-468C-A26E-073C1F28922D}">
      <dsp:nvSpPr>
        <dsp:cNvPr id="0" name=""/>
        <dsp:cNvSpPr/>
      </dsp:nvSpPr>
      <dsp:spPr>
        <a:xfrm>
          <a:off x="267781" y="4881901"/>
          <a:ext cx="467722" cy="46772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C2E24-482A-4C0C-AB6A-F7B82DB98738}">
      <dsp:nvSpPr>
        <dsp:cNvPr id="0" name=""/>
        <dsp:cNvSpPr/>
      </dsp:nvSpPr>
      <dsp:spPr>
        <a:xfrm>
          <a:off x="1077655" y="4712553"/>
          <a:ext cx="1900842" cy="80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rgbClr val="002060"/>
              </a:solidFill>
              <a:latin typeface="Corbel" panose="020B0503020204020204" pitchFamily="34" charset="0"/>
            </a:rPr>
            <a:t>Data Utilization</a:t>
          </a:r>
        </a:p>
      </dsp:txBody>
      <dsp:txXfrm>
        <a:off x="1077655" y="4712553"/>
        <a:ext cx="1900842" cy="806418"/>
      </dsp:txXfrm>
    </dsp:sp>
    <dsp:sp modelId="{B66822AD-28A1-4C77-8AD4-D7169CCE714F}">
      <dsp:nvSpPr>
        <dsp:cNvPr id="0" name=""/>
        <dsp:cNvSpPr/>
      </dsp:nvSpPr>
      <dsp:spPr>
        <a:xfrm>
          <a:off x="3309705" y="4712553"/>
          <a:ext cx="806418" cy="8064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1DEAB-0A61-4171-9439-E53104E756D2}">
      <dsp:nvSpPr>
        <dsp:cNvPr id="0" name=""/>
        <dsp:cNvSpPr/>
      </dsp:nvSpPr>
      <dsp:spPr>
        <a:xfrm>
          <a:off x="3479053" y="4881901"/>
          <a:ext cx="467722" cy="46772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C9A9E-C65F-401F-AE7F-C6E75A68A251}">
      <dsp:nvSpPr>
        <dsp:cNvPr id="0" name=""/>
        <dsp:cNvSpPr/>
      </dsp:nvSpPr>
      <dsp:spPr>
        <a:xfrm>
          <a:off x="4174658" y="4712553"/>
          <a:ext cx="2129380" cy="80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rgbClr val="002060"/>
              </a:solidFill>
              <a:latin typeface="Corbel" panose="020B0503020204020204" pitchFamily="34" charset="0"/>
            </a:rPr>
            <a:t>Sustainability Planning</a:t>
          </a:r>
        </a:p>
      </dsp:txBody>
      <dsp:txXfrm>
        <a:off x="4174658" y="4712553"/>
        <a:ext cx="2129380" cy="806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7904C-E1D1-4EF0-B40C-B4280234CAB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95ADA-0D15-4FB0-BD0B-CE8BB267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HIV 1</a:t>
            </a:r>
            <a:r>
              <a:rPr lang="en-US" baseline="30000" dirty="0"/>
              <a:t>st</a:t>
            </a:r>
            <a:r>
              <a:rPr lang="en-US" dirty="0"/>
              <a:t> case =1984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Admission = 1986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HIV epidemic = 1970 – 1980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HCT = 1987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Training = 1989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VCT = 1988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PMTCT = 2001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2" name="Google Shape;2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95ADA-0D15-4FB0-BD0B-CE8BB2670F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61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rbel" panose="020B0503020204020204" pitchFamily="34" charset="0"/>
              </a:rPr>
              <a:t>These tests were conducted in centralized laboratories, often requiring blood samples to be sent to higher-tier health facilities for analysis. While accurate, this approach had limitations in terms of accessibility, especially for people in remote areas.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rbel" panose="020B0503020204020204" pitchFamily="34" charset="0"/>
              </a:rPr>
              <a:t>Health posts, clinics, and community health centers began using RDTs, making testing more accessible to the population.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700" b="1" dirty="0">
                <a:solidFill>
                  <a:srgbClr val="002060"/>
                </a:solidFill>
                <a:latin typeface="Corbel" panose="020B0503020204020204" pitchFamily="34" charset="0"/>
              </a:rPr>
              <a:t>Rapid HIV testing's </a:t>
            </a:r>
          </a:p>
          <a:p>
            <a:pPr lvl="1"/>
            <a:r>
              <a:rPr lang="en-US" sz="1700" dirty="0">
                <a:solidFill>
                  <a:srgbClr val="002060"/>
                </a:solidFill>
                <a:latin typeface="Corbel" panose="020B0503020204020204" pitchFamily="34" charset="0"/>
              </a:rPr>
              <a:t>Tie-breaker algorithm using 3 RDTs in series </a:t>
            </a:r>
          </a:p>
          <a:p>
            <a:pPr lvl="1"/>
            <a:r>
              <a:rPr lang="en-US" sz="1700" dirty="0">
                <a:solidFill>
                  <a:srgbClr val="002060"/>
                </a:solidFill>
                <a:latin typeface="Corbel" panose="020B0503020204020204" pitchFamily="34" charset="0"/>
              </a:rPr>
              <a:t>Serial HIV testing algorithms</a:t>
            </a:r>
          </a:p>
          <a:p>
            <a:pPr lvl="1"/>
            <a:r>
              <a:rPr lang="en-US" sz="1700" dirty="0">
                <a:solidFill>
                  <a:srgbClr val="002060"/>
                </a:solidFill>
                <a:latin typeface="Corbel" panose="020B0503020204020204" pitchFamily="34" charset="0"/>
              </a:rPr>
              <a:t>EID test </a:t>
            </a:r>
            <a:r>
              <a:rPr lang="en-US" sz="1700" dirty="0">
                <a:solidFill>
                  <a:srgbClr val="00206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 Point of care testing.</a:t>
            </a:r>
          </a:p>
          <a:p>
            <a:pPr lvl="1"/>
            <a:r>
              <a:rPr lang="en-US" sz="1700" dirty="0">
                <a:solidFill>
                  <a:srgbClr val="002060"/>
                </a:solidFill>
                <a:latin typeface="Corbel" panose="020B0503020204020204" pitchFamily="34" charset="0"/>
              </a:rPr>
              <a:t>Parallel HIV testing algorithms.</a:t>
            </a:r>
          </a:p>
          <a:p>
            <a:pPr lvl="1"/>
            <a:r>
              <a:rPr lang="en-US" sz="1700" dirty="0">
                <a:solidFill>
                  <a:srgbClr val="002060"/>
                </a:solidFill>
                <a:latin typeface="Corbel" panose="020B0503020204020204" pitchFamily="34" charset="0"/>
              </a:rPr>
              <a:t>HIV self testing.</a:t>
            </a:r>
          </a:p>
          <a:p>
            <a:pPr lvl="1"/>
            <a:r>
              <a:rPr lang="en-US" sz="1700" dirty="0">
                <a:solidFill>
                  <a:srgbClr val="002060"/>
                </a:solidFill>
                <a:latin typeface="Corbel" panose="020B0503020204020204" pitchFamily="34" charset="0"/>
              </a:rPr>
              <a:t>Dual HIV/syphilis rapid testing strategy and algorithm for ANC</a:t>
            </a:r>
            <a:endParaRPr lang="en-US" sz="1700" dirty="0">
              <a:solidFill>
                <a:srgbClr val="002060"/>
              </a:solidFill>
              <a:latin typeface="Corbel" panose="020B0503020204020204" pitchFamily="34" charset="0"/>
              <a:ea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95ADA-0D15-4FB0-BD0B-CE8BB2670F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6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>
              <a:buFont typeface="+mj-lt"/>
              <a:buAutoNum type="arabicPeriod"/>
            </a:pPr>
            <a:r>
              <a:rPr lang="en-US" sz="1400" b="1" i="0" dirty="0">
                <a:effectLst/>
                <a:latin typeface="Corbel" panose="020B0503020204020204" pitchFamily="34" charset="0"/>
              </a:rPr>
              <a:t>Standardization of Testing Procedures</a:t>
            </a:r>
            <a:endParaRPr lang="en-US" sz="1400" dirty="0"/>
          </a:p>
          <a:p>
            <a:pPr marL="800100" lvl="2" indent="-342900" algn="just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  <a:t>Implementing uniform testing protocols across all testing sites to ensure consistency and reliability of results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1" i="0" dirty="0">
                <a:effectLst/>
                <a:latin typeface="Corbel" panose="020B0503020204020204" pitchFamily="34" charset="0"/>
              </a:rPr>
              <a:t>Advanced Training for Healthcare Providers</a:t>
            </a:r>
            <a:endParaRPr lang="en-US" b="0" i="0" dirty="0">
              <a:effectLst/>
              <a:latin typeface="Corbel" panose="020B0503020204020204" pitchFamily="34" charset="0"/>
            </a:endParaRPr>
          </a:p>
          <a:p>
            <a:pPr marL="800100" lvl="2" indent="-342900" algn="just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  <a:t>Providing comprehensive training for healthcare professionals on the latest testing technologies and best practices to ensure high-quality service delivery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1" i="0" dirty="0">
                <a:effectLst/>
                <a:latin typeface="Corbel" panose="020B0503020204020204" pitchFamily="34" charset="0"/>
              </a:rPr>
              <a:t>Quality Assurance Programs</a:t>
            </a:r>
            <a:endParaRPr lang="en-US" b="0" i="0" dirty="0">
              <a:effectLst/>
              <a:latin typeface="Corbel" panose="020B0503020204020204" pitchFamily="34" charset="0"/>
            </a:endParaRPr>
          </a:p>
          <a:p>
            <a:pPr marL="800100" lvl="2" indent="-342900" algn="just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  <a:t>Establishing rigorous quality assurance and control programs to regularly monitor and improve testing accuracy and laboratory practices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1" i="0" dirty="0">
                <a:effectLst/>
                <a:latin typeface="Corbel" panose="020B0503020204020204" pitchFamily="34" charset="0"/>
              </a:rPr>
              <a:t>Accreditation and Certification</a:t>
            </a:r>
            <a:endParaRPr lang="en-US" b="0" i="0" dirty="0">
              <a:effectLst/>
              <a:latin typeface="Corbel" panose="020B0503020204020204" pitchFamily="34" charset="0"/>
            </a:endParaRPr>
          </a:p>
          <a:p>
            <a:pPr marL="800100" lvl="2" indent="-342900" algn="just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  <a:t>Requiring accreditation and certification of laboratories and testing facilities to maintain high standards of operation and service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1" i="0" dirty="0">
                <a:effectLst/>
                <a:latin typeface="Corbel" panose="020B0503020204020204" pitchFamily="34" charset="0"/>
              </a:rPr>
              <a:t>Use of Advanced Testing Technologies</a:t>
            </a:r>
            <a:endParaRPr lang="en-US" b="0" i="0" dirty="0">
              <a:effectLst/>
              <a:latin typeface="Corbel" panose="020B0503020204020204" pitchFamily="34" charset="0"/>
            </a:endParaRPr>
          </a:p>
          <a:p>
            <a:pPr marL="800100" lvl="2" indent="-342900" algn="just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  <a:t>Integrating the latest diagnostic technologies, including fourth-generation HIV tests and point-of-care testing, to enhance detection and reduce window periods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1" i="0" dirty="0">
                <a:effectLst/>
                <a:latin typeface="Corbel" panose="020B0503020204020204" pitchFamily="34" charset="0"/>
              </a:rPr>
              <a:t>Enhanced Data Management Systems</a:t>
            </a:r>
            <a:endParaRPr lang="en-US" b="0" i="0" dirty="0">
              <a:effectLst/>
              <a:latin typeface="Corbel" panose="020B0503020204020204" pitchFamily="34" charset="0"/>
            </a:endParaRPr>
          </a:p>
          <a:p>
            <a:pPr marL="800100" lvl="2" indent="-342900" algn="just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  <a:t>Implementing advanced  data management systems to track testing outcomes, identify areas for improvement, and ensure follow-up care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1" i="0" dirty="0">
                <a:effectLst/>
                <a:latin typeface="Corbel" panose="020B0503020204020204" pitchFamily="34" charset="0"/>
              </a:rPr>
              <a:t>Patient-Centered Care Approaches</a:t>
            </a:r>
            <a:endParaRPr lang="en-US" b="0" i="0" dirty="0">
              <a:effectLst/>
              <a:latin typeface="Corbel" panose="020B0503020204020204" pitchFamily="34" charset="0"/>
            </a:endParaRPr>
          </a:p>
          <a:p>
            <a:pPr marL="800100" lvl="2" indent="-342900" algn="just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  <a:t>Ensuring that HIV testing services are patient-centered, with a focus on confidentiality, counseling, and linkage to care for those who test positive/negative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1" i="0" dirty="0">
                <a:effectLst/>
                <a:latin typeface="Corbel" panose="020B0503020204020204" pitchFamily="34" charset="0"/>
              </a:rPr>
              <a:t>Regular Audits and Evaluations</a:t>
            </a:r>
            <a:endParaRPr lang="en-US" b="0" i="0" dirty="0">
              <a:effectLst/>
              <a:latin typeface="Corbel" panose="020B0503020204020204" pitchFamily="34" charset="0"/>
            </a:endParaRPr>
          </a:p>
          <a:p>
            <a:pPr marL="800100" lvl="2" indent="-342900" algn="just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  <a:t>Conducting regular audits and evaluations of testing sites to ensure compliance with national standards and identify opportunities for quality improvement</a:t>
            </a:r>
          </a:p>
          <a:p>
            <a:pPr marL="228600" marR="0" lvl="0" indent="-228600" algn="l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Periodic assessments addressing</a:t>
            </a:r>
          </a:p>
          <a:p>
            <a:pPr marL="800100" marR="0" lvl="2" indent="-342900" algn="just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Counselors' training and ongoing education</a:t>
            </a:r>
          </a:p>
          <a:p>
            <a:pPr marL="800100" marR="0" lvl="2" indent="-342900" algn="just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Ensuring </a:t>
            </a:r>
            <a:r>
              <a:rPr lang="en-US" sz="1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counselors receive standardized training and refresher courses approved by the Federal Ministry of Health (MOH)</a:t>
            </a:r>
          </a:p>
          <a:p>
            <a:pPr marL="228600" marR="0" lvl="0" indent="-228600" algn="l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Facilities and resources</a:t>
            </a:r>
          </a:p>
          <a:p>
            <a:pPr marL="800100" lvl="2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Assessing adequacy of physical space ensuring privacy, availability of necessary supplies, and support tools for service provision</a:t>
            </a:r>
          </a:p>
          <a:p>
            <a:pPr marL="228600" marR="0" lvl="0" indent="-228600" algn="l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Accessibility and affordability</a:t>
            </a:r>
          </a:p>
          <a:p>
            <a:pPr marL="800100" lvl="2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Ensuring services are within reach of the target population</a:t>
            </a:r>
          </a:p>
          <a:p>
            <a:pPr marL="228600" marR="0" lvl="0" indent="-228600" algn="l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Client satisfaction</a:t>
            </a:r>
          </a:p>
          <a:p>
            <a:pPr marL="800100" lvl="2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Measuring satisfaction levels through feedback mechanisms</a:t>
            </a:r>
          </a:p>
          <a:p>
            <a:pPr marL="228600" marR="0" lvl="0" indent="-228600" algn="l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Protocol adherence</a:t>
            </a:r>
          </a:p>
          <a:p>
            <a:pPr marL="800100" lvl="2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Confirming counseling and testing sessions are conducted according to nationally approved protocols</a:t>
            </a:r>
          </a:p>
          <a:p>
            <a:pPr marL="0" lvl="1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6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14. 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Infection prevention practices</a:t>
            </a:r>
          </a:p>
          <a:p>
            <a:pPr marL="5715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Implementing</a:t>
            </a: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monitoring infection prevention measures</a:t>
            </a:r>
          </a:p>
          <a:p>
            <a:pPr marL="685800" lvl="1" indent="-228600">
              <a:buFont typeface="+mj-lt"/>
              <a:buAutoNum type="arabicPeriod"/>
            </a:pPr>
            <a:endParaRPr lang="en-US" b="0" i="0" dirty="0">
              <a:effectLst/>
              <a:latin typeface="Corbel" panose="020B0503020204020204" pitchFamily="34" charset="0"/>
            </a:endParaRP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Trained supervisors ensure:</a:t>
            </a:r>
          </a:p>
          <a:p>
            <a:pPr marL="342900" marR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Counselors' training and adherence to protocols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Regularly assessing if counselors receive standard training and follow counseling and testing protocols</a:t>
            </a:r>
          </a:p>
          <a:p>
            <a:pPr marL="342900" marR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In-person delivery of HIV test results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Ensuring test results are given in person during post-test counseling sessions.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Ensuring adherence to quality criteria, validated test kits, staff training, accurate materials, and infection prevention</a:t>
            </a:r>
          </a:p>
          <a:p>
            <a:pPr marL="342900" marR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Valid testing algorithm</a:t>
            </a:r>
          </a:p>
          <a:p>
            <a:pPr marL="5715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Ensuring sensitivity and specificity of testing algorithms</a:t>
            </a:r>
          </a:p>
          <a:p>
            <a:pPr marL="342900" marR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Lab procedures</a:t>
            </a:r>
          </a:p>
          <a:p>
            <a:pPr marL="5715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Observing standard operating procedures in the laboratory</a:t>
            </a:r>
          </a:p>
          <a:p>
            <a:pPr marL="685800" lvl="1" indent="-228600">
              <a:buFont typeface="+mj-lt"/>
              <a:buAutoNum type="arabicPeriod"/>
            </a:pPr>
            <a:endParaRPr lang="en-US" b="0" i="0" dirty="0">
              <a:effectLst/>
              <a:latin typeface="Corbel" panose="020B0503020204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95ADA-0D15-4FB0-BD0B-CE8BB2670F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27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External Quality Control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Regular proficiency testing: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Sending a percentage of samples to regional laboratories for external quality control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External sample evaluation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Conducting on-site evaluations and proficiency testing for sites not meeting the monthly testing threshold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Additional support for failing sites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Providing technical supervision and support for sites failing proficiency tests</a:t>
            </a: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Quality Assurance in country</a:t>
            </a:r>
          </a:p>
          <a:p>
            <a:pPr marL="285750" marR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Proficiency testing-  Regularly evaluating proficiency testing</a:t>
            </a:r>
          </a:p>
          <a:p>
            <a:pPr marL="285750" marR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Central lab quality control- Implementing quality control measures at central laboratories</a:t>
            </a:r>
          </a:p>
          <a:p>
            <a:pPr marL="285750" marR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Standardized logbook- Maintaining standardized records of testing procedures and results</a:t>
            </a:r>
          </a:p>
          <a:p>
            <a:pPr marL="285750" marR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Technical support for HTS service quality-  Providing ongoing technical support to ensure high-quality service delivery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95ADA-0D15-4FB0-BD0B-CE8BB2670F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82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b="0" i="0" spc="0" dirty="0">
                <a:solidFill>
                  <a:srgbClr val="002060"/>
                </a:solidFill>
                <a:latin typeface="Corbel" panose="020B0503020204020204" pitchFamily="34" charset="0"/>
              </a:rPr>
              <a:t>Ethiopia's commitment to advancing testing techniques and algorithm development reflects a dedication and showcasing resilience against HIV/AIDS epidemic.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200" spc="0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b="0" i="0" spc="0" dirty="0">
                <a:solidFill>
                  <a:srgbClr val="002060"/>
                </a:solidFill>
                <a:latin typeface="Corbel" panose="020B0503020204020204" pitchFamily="34" charset="0"/>
              </a:rPr>
              <a:t>The evolution of HIV testing strategies in Ethiopia </a:t>
            </a:r>
            <a:r>
              <a:rPr lang="en-US" sz="1200" spc="0" dirty="0">
                <a:solidFill>
                  <a:srgbClr val="002060"/>
                </a:solidFill>
                <a:latin typeface="Corbel" panose="020B0503020204020204" pitchFamily="34" charset="0"/>
              </a:rPr>
              <a:t>underscores the nation's proactive approach to addressing the dynamic challenges of the HIV epidemic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200" b="0" i="0" spc="0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b="0" i="0" spc="0" dirty="0">
                <a:solidFill>
                  <a:srgbClr val="002060"/>
                </a:solidFill>
                <a:latin typeface="Corbel" panose="020B0503020204020204" pitchFamily="34" charset="0"/>
              </a:rPr>
              <a:t>By adapting testing protocols to align with WHO guidelines and national prevalence rates, </a:t>
            </a:r>
            <a:r>
              <a:rPr lang="en-US" sz="1200" spc="0" dirty="0">
                <a:solidFill>
                  <a:srgbClr val="002060"/>
                </a:solidFill>
                <a:latin typeface="Corbel" panose="020B0503020204020204" pitchFamily="34" charset="0"/>
              </a:rPr>
              <a:t>Ethiopia ensures the integrity of HIV diagnosis while minimizing the risk of false-positive results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spc="0" dirty="0">
                <a:solidFill>
                  <a:srgbClr val="002060"/>
                </a:solidFill>
                <a:latin typeface="Corbel" panose="020B0503020204020204" pitchFamily="34" charset="0"/>
              </a:rPr>
              <a:t>Enhance </a:t>
            </a:r>
            <a:r>
              <a:rPr lang="en-US" sz="1200" b="0" i="0" spc="0" dirty="0">
                <a:solidFill>
                  <a:srgbClr val="002060"/>
                </a:solidFill>
                <a:latin typeface="Corbel" panose="020B0503020204020204" pitchFamily="34" charset="0"/>
              </a:rPr>
              <a:t>the accuracy and reliability of HIV testing, co</a:t>
            </a:r>
            <a:r>
              <a:rPr lang="en-US" sz="1200" spc="0" dirty="0">
                <a:solidFill>
                  <a:srgbClr val="002060"/>
                </a:solidFill>
                <a:latin typeface="Corbel" panose="020B0503020204020204" pitchFamily="34" charset="0"/>
              </a:rPr>
              <a:t>ntribute to the broader goals of improving public health outcomes and reducing the burden of HIV/AIDS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b="0" i="0" spc="0" dirty="0">
                <a:solidFill>
                  <a:srgbClr val="002060"/>
                </a:solidFill>
                <a:latin typeface="Corbel" panose="020B0503020204020204" pitchFamily="34" charset="0"/>
              </a:rPr>
              <a:t>Ethiopia's ongoing commitment to innovation and responsiveness in HIV testing s</a:t>
            </a:r>
            <a:r>
              <a:rPr lang="en-US" sz="1200" spc="0" dirty="0">
                <a:solidFill>
                  <a:srgbClr val="002060"/>
                </a:solidFill>
                <a:latin typeface="Corbel" panose="020B0503020204020204" pitchFamily="34" charset="0"/>
              </a:rPr>
              <a:t>erves as a cornerstone in the country's comprehensive approach to HIV prevention, treatment, and care.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95ADA-0D15-4FB0-BD0B-CE8BB2670F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5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kern="100" dirty="0">
                <a:solidFill>
                  <a:srgbClr val="00B0F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 Detection and Treatment: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kern="100" dirty="0">
                <a:solidFill>
                  <a:srgbClr val="00B0F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use </a:t>
            </a:r>
            <a:r>
              <a:rPr lang="en-US" sz="2000" kern="100" dirty="0">
                <a:solidFill>
                  <a:srgbClr val="00B0F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progress of the </a:t>
            </a:r>
            <a:r>
              <a:rPr lang="en-US" sz="2000" kern="100" dirty="0">
                <a:solidFill>
                  <a:srgbClr val="00B0F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testing technologies underscored the significance of early detection for timely initiation of treatment, which significantly improve health outcomes and reduce the risk of transmission.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Training and Standardization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Investing in comprehensive and standardized training for counselors and healthcare providers to ensure consistent service delivery and adherence to protocols.</a:t>
            </a:r>
          </a:p>
          <a:p>
            <a:pPr marL="457200" marR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Quality Improvement Initiatives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Implement quality improvement initiatives based on regular feedback from clients and providers, fostering a culture of accountability and excellence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E.g. ICT learning sites…. (Helps offer 100% untested contacts clearance of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0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Leveraging partnerships to maximize impact and reach in quality management endeavors</a:t>
            </a:r>
          </a:p>
          <a:p>
            <a:pPr marL="457200" marR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b="1" kern="100" dirty="0"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kern="100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Continuous Evaluation and Improvement: </a:t>
            </a:r>
          </a:p>
          <a:p>
            <a:pPr marL="914400" marR="0" lvl="1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cs typeface="Times New Roman" panose="02020603050405020304" pitchFamily="18" charset="0"/>
              </a:rPr>
              <a:t>The continuous evaluation of testing strategies and technologies, as well as the willingness to make necessary adjustments, has been crucial in enhancing the effectiveness of Ethiopia’s HIV response.</a:t>
            </a:r>
          </a:p>
          <a:p>
            <a:pPr marL="914400" marR="0" lvl="1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cs typeface="Times New Roman" panose="02020603050405020304" pitchFamily="18" charset="0"/>
              </a:rPr>
              <a:t>Monitoring and Evaluation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Establish robust monitoring and evaluation mechanisms to track progress, identify areas for improvement, and celebrate successes in quality assurance and control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Data Utilization- Harnessing the power of data to inform decision-making and drive targeted interventions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Sustainability Planning</a:t>
            </a:r>
          </a:p>
          <a:p>
            <a:pPr marL="914400" marR="0" lvl="1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Importance of sustainability plans to ensure</a:t>
            </a:r>
          </a:p>
          <a:p>
            <a:pPr marL="914400" lvl="1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Long term viability of quality management efforts</a:t>
            </a:r>
          </a:p>
          <a:p>
            <a:pPr marL="914400" lvl="1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Securing funding and support beyond initial implementation phases</a:t>
            </a:r>
          </a:p>
          <a:p>
            <a:pPr marL="914400" lvl="1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Integration of Best Practices</a:t>
            </a:r>
          </a:p>
          <a:p>
            <a:pPr marL="914400" lvl="1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Adapting strategies to local contexts and evolving needs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95ADA-0D15-4FB0-BD0B-CE8BB2670F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85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139E-439D-3F8D-3AFE-3AFFB30F9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8E2C95-8CAB-4314-C181-DA6971154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9929B-D707-5053-AE46-732AA797D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AEA85-1E98-1B8A-D8DA-FA464D5A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0EED8-00D1-E910-C56A-4E2A5A85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8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E01D-6295-836A-539F-14F49E88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7DEFF-C129-EB8B-99A1-BFF11AE79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0F14F-A0DC-9F54-74FF-D103A2B97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986CB-BB87-96CD-A64D-56D52D2E0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2E27A-89D7-814B-A6C0-015C27395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0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710453-1C44-AF14-C900-C3674B702A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18F52-43F6-6F13-BC2E-7BCDC45C6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72DD1-E757-0CB4-2154-B77EE832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B4D48-87DA-8DA1-482F-1AE8B4038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25A5A-804F-B0D7-8AF8-A50BEB3A1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4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-64009" y="21369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84170"/>
            <a:ext cx="9246520" cy="43764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848455"/>
            <a:ext cx="5102365" cy="2601914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2" y="958264"/>
            <a:ext cx="1070774" cy="43764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2246"/>
            <a:ext cx="9374536" cy="579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21705" y="4540758"/>
            <a:ext cx="3970295" cy="231724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47344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8643" y="4476750"/>
            <a:ext cx="3330438" cy="173659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>
            <a:lvl1pPr>
              <a:defRPr lang="en-US" sz="12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9135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57ABF-B75C-BD78-1A04-E483A57A9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7712" y="0"/>
            <a:ext cx="5728216" cy="845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81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83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66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81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1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94837D5C-EE88-BE2B-5940-6A8E20CAE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6331A-AE6C-3009-DDD4-1671FF7E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D7D28B-DE67-0B99-CDEB-A037FFC5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B9F3E3-6134-5423-F75E-B36E71A65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1F677F-A1EC-4CDA-E80E-4B3695465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E2C06-C49E-A5AA-07A3-D134EFA3D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BA39D8-E4F7-CD36-B80A-49D228C0F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6F4721-4B2C-0638-8409-054F6738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10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5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88415-0B31-53FB-E8E8-A24A80031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94AF0-7E87-0F98-545E-CA34AD642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1C7EC-1AC5-932C-4549-05CB8410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0E5C2-F927-9B9D-72D8-BADB46C61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14B1A-7AB1-FB5F-ED36-3C81084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62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89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38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90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272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134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361923"/>
            <a:ext cx="6623040" cy="1421898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EA5BF-04A6-2B17-0703-8419C4DB97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7399" y="2916772"/>
            <a:ext cx="6622819" cy="2852639"/>
          </a:xfrm>
        </p:spPr>
        <p:txBody>
          <a:bodyPr anchor="t"/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2000" b="0"/>
            </a:lvl1pPr>
            <a:lvl2pPr>
              <a:lnSpc>
                <a:spcPct val="125000"/>
              </a:lnSpc>
              <a:spcAft>
                <a:spcPts val="600"/>
              </a:spcAft>
              <a:defRPr/>
            </a:lvl2pPr>
            <a:lvl3pPr>
              <a:lnSpc>
                <a:spcPct val="125000"/>
              </a:lnSpc>
              <a:spcAft>
                <a:spcPts val="600"/>
              </a:spcAft>
              <a:defRPr/>
            </a:lvl3pPr>
            <a:lvl4pPr>
              <a:lnSpc>
                <a:spcPct val="125000"/>
              </a:lnSpc>
              <a:spcAft>
                <a:spcPts val="600"/>
              </a:spcAft>
              <a:defRPr/>
            </a:lvl4pPr>
            <a:lvl5pPr>
              <a:lnSpc>
                <a:spcPct val="125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79D74E-6357-D3E7-30C0-09B4B82B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3482" y="1095507"/>
            <a:ext cx="3997653" cy="5016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1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825689"/>
            <a:ext cx="7685728" cy="3741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30" y="825687"/>
            <a:ext cx="5957384" cy="3741551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36013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D60E3C33-714C-4528-93A6-4470C3E89A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0836" y="-2"/>
            <a:ext cx="44811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2498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16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7E77A60-3019-43AE-AA38-E130C04CF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DBF0FB-88D2-4271-BFAF-D129CF8C2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0325" y="-4078"/>
            <a:ext cx="5787773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2B807B-6DFA-471C-B675-016416207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1031500"/>
            <a:ext cx="12190475" cy="64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55D4C0-9882-489D-AD77-A9F38B37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46677" y="1095508"/>
            <a:ext cx="5742273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EC5ED-FCAE-682A-C050-58786819E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16" y="1316736"/>
            <a:ext cx="5120640" cy="3392424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5C8BDC7-F09C-40A3-B14E-9A49781EE6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828" y="4816366"/>
            <a:ext cx="5125300" cy="1068929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 b="0"/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Click to add subtitle</a:t>
            </a:r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AB2070F4-085F-4F8D-A1E8-A58E5F8F06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099" y="1095509"/>
            <a:ext cx="6391656" cy="50168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7A5DB4-1ED7-4630-89AF-F1802E44E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44405"/>
            <a:ext cx="644667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5D4012-4107-490F-A369-EA706324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46677" y="6167615"/>
            <a:ext cx="5742273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5C79E2-9EA5-4713-B4AF-0E4572CFF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12249"/>
            <a:ext cx="12190475" cy="64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4C09E2-06F0-4230-8DAD-A0DBF01F8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949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58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C341663-7159-49AD-AAF3-4B3C490D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F2EB12-394C-40E4-9186-CBD6635B5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3F9468C-8821-4670-9C7C-78E7D758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1023" y="167463"/>
            <a:ext cx="6408058" cy="158089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78806-0532-B92A-4326-73941B4232E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0" y="0"/>
            <a:ext cx="4613275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3D2425-8E71-4C9D-8737-018CE4452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B24183-BE19-B810-4EF4-D9959CAD15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40405" y="1959427"/>
            <a:ext cx="6408665" cy="416165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  <a:lvl2pPr>
              <a:lnSpc>
                <a:spcPct val="100000"/>
              </a:lnSpc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Aft>
                <a:spcPts val="600"/>
              </a:spcAft>
              <a:defRPr sz="1800"/>
            </a:lvl4pPr>
            <a:lvl5pPr>
              <a:lnSpc>
                <a:spcPct val="100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15B6AB-EFBA-3087-EC3D-8DA945B7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405" y="6309360"/>
            <a:ext cx="3982428" cy="457200"/>
          </a:xfrm>
        </p:spPr>
        <p:txBody>
          <a:bodyPr/>
          <a:lstStyle>
            <a:lvl1pPr algn="ctr">
              <a:defRPr>
                <a:effectLst/>
              </a:defRPr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A3371A6-1409-7906-744F-59D906DF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38415" y="6309360"/>
            <a:ext cx="1215204" cy="457200"/>
          </a:xfrm>
        </p:spPr>
        <p:txBody>
          <a:bodyPr/>
          <a:lstStyle>
            <a:lvl1pPr algn="ctr">
              <a:defRPr>
                <a:effectLst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9/8/20XX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46652F-6212-09E9-1A75-28F7C8EE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15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8" y="1034477"/>
            <a:ext cx="9380431" cy="261455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94ADB5-E70F-B672-CBEB-D8194AEA7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6177" y="3649028"/>
            <a:ext cx="9380431" cy="2164715"/>
          </a:xfrm>
        </p:spPr>
        <p:txBody>
          <a:bodyPr anchor="t"/>
          <a:lstStyle>
            <a:lvl1pPr marL="0" indent="0">
              <a:lnSpc>
                <a:spcPct val="125000"/>
              </a:lnSpc>
              <a:buNone/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400" b="0" kern="1200" spc="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73583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30FB3D5A-25E2-453F-A78E-0A20BDCE8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96342-0E80-4F8E-9563-9F5EDFC0D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B2F5D-C3BA-453E-8F4D-97074F48C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3752"/>
            <a:ext cx="10013709" cy="103327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778233C-CCEC-FC64-A709-616569B37D2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502269"/>
            <a:ext cx="4753581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7FEFA15-354D-6389-9102-922A664A73A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966630" y="502269"/>
            <a:ext cx="4753581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4FDF0-F4BE-433D-86EE-9E1832D43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FCD07-1301-45ED-B326-449ECFADE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49689-EE86-E49A-3C97-946C9A2E5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CDE41-2C67-A411-FBB0-B39FC3A40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B7A6B-AF4E-B5F0-88E4-4D42640BC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85423-8216-0927-F069-9F9767EF5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42B4E-022A-173C-87AA-31C8D359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37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962423"/>
            <a:ext cx="10013710" cy="121615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52AD8E1-37CB-EB1E-9394-A293E1F2107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2590800"/>
            <a:ext cx="6441412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B37B294-6F01-986D-E8E5-119AE9A8F2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97362" y="2590800"/>
            <a:ext cx="3522849" cy="3718557"/>
          </a:xfrm>
        </p:spPr>
        <p:txBody>
          <a:bodyPr anchor="t">
            <a:normAutofit/>
          </a:bodyPr>
          <a:lstStyle>
            <a:lvl1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769F5-486B-4B48-A543-2C70359DF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049579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0EFA1AD-93FB-148E-CFC6-A6E5D996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33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38364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511" y="1393926"/>
            <a:ext cx="7042570" cy="1626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EF27B53-079D-232F-8AA5-ED461B34E8D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06741" y="3153103"/>
            <a:ext cx="7042335" cy="2648312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41913" y="6144405"/>
            <a:ext cx="8150087" cy="7135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67615"/>
            <a:ext cx="3697487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4F4FDF97-2780-775F-9416-96F7A9066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2" y="6309360"/>
            <a:ext cx="4280135" cy="457200"/>
          </a:xfrm>
        </p:spPr>
        <p:txBody>
          <a:bodyPr/>
          <a:lstStyle>
            <a:lvl1pPr algn="ctr">
              <a:defRPr>
                <a:effectLst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A03787D1-4AB7-2166-D4DB-A3878CBB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6511" y="6309360"/>
            <a:ext cx="1513289" cy="457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9/8/20XX</a:t>
            </a:r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4F8C5CD2-BF99-0846-2E4A-179E6C45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64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2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30FB3D5A-25E2-453F-A78E-0A20BDCE8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96342-0E80-4F8E-9563-9F5EDFC0D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B2F5D-C3BA-453E-8F4D-97074F48C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3752"/>
            <a:ext cx="10013709" cy="103327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4FDF0-F4BE-433D-86EE-9E1832D43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FCD07-1301-45ED-B326-449ECFADE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F875EEC-3E6C-5B97-FFE8-0D1ECAAAE9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35372" y="462243"/>
            <a:ext cx="3098425" cy="3866324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1178" indent="0">
              <a:lnSpc>
                <a:spcPct val="125000"/>
              </a:lnSpc>
              <a:spcAft>
                <a:spcPts val="600"/>
              </a:spcAft>
              <a:buNone/>
              <a:defRPr sz="1800"/>
            </a:lvl2pPr>
            <a:lvl3pPr marL="566928" indent="0">
              <a:lnSpc>
                <a:spcPct val="125000"/>
              </a:lnSpc>
              <a:spcAft>
                <a:spcPts val="600"/>
              </a:spcAft>
              <a:buNone/>
              <a:defRPr sz="1800"/>
            </a:lvl3pPr>
            <a:lvl4pPr marL="850392" indent="0">
              <a:lnSpc>
                <a:spcPct val="125000"/>
              </a:lnSpc>
              <a:spcAft>
                <a:spcPts val="600"/>
              </a:spcAft>
              <a:buNone/>
              <a:defRPr sz="1800"/>
            </a:lvl4pPr>
            <a:lvl5pPr marL="1133856" indent="0">
              <a:lnSpc>
                <a:spcPct val="125000"/>
              </a:lnSpc>
              <a:spcAft>
                <a:spcPts val="600"/>
              </a:spcAft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able Placeholder 7">
            <a:extLst>
              <a:ext uri="{FF2B5EF4-FFF2-40B4-BE49-F238E27FC236}">
                <a16:creationId xmlns:a16="http://schemas.microsoft.com/office/drawing/2014/main" id="{0C5070DA-50C2-065D-00B0-3B12070D77E7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075238" y="461735"/>
            <a:ext cx="6473842" cy="386715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F8DD265-980F-4708-EDDF-3130F434AC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04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5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E19795B-1103-80EF-6098-1E8371D07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91439"/>
            <a:ext cx="10900146" cy="1168739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4F766-C576-F298-E93A-CD0D832F8E4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8935" y="1646102"/>
            <a:ext cx="3819652" cy="4160520"/>
          </a:xfrm>
        </p:spPr>
        <p:txBody>
          <a:bodyPr anchor="t">
            <a:normAutofit/>
          </a:bodyPr>
          <a:lstStyle>
            <a:lvl1pPr>
              <a:lnSpc>
                <a:spcPct val="125000"/>
              </a:lnSpc>
              <a:spcAft>
                <a:spcPts val="600"/>
              </a:spcAft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29">
            <a:extLst>
              <a:ext uri="{FF2B5EF4-FFF2-40B4-BE49-F238E27FC236}">
                <a16:creationId xmlns:a16="http://schemas.microsoft.com/office/drawing/2014/main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Date Placeholder 28">
            <a:extLst>
              <a:ext uri="{FF2B5EF4-FFF2-40B4-BE49-F238E27FC236}">
                <a16:creationId xmlns:a16="http://schemas.microsoft.com/office/drawing/2014/main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2" name="Slide Number Placeholder 30">
            <a:extLst>
              <a:ext uri="{FF2B5EF4-FFF2-40B4-BE49-F238E27FC236}">
                <a16:creationId xmlns:a16="http://schemas.microsoft.com/office/drawing/2014/main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94D0A7-4358-49BF-96EE-8DEB6F4DCF5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79661" y="1646102"/>
            <a:ext cx="6863403" cy="4160520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515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848455"/>
            <a:ext cx="5102365" cy="2601914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>
            <a:lvl1pPr>
              <a:defRPr lang="en-US" sz="12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57ABF-B75C-BD78-1A04-E483A57A9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7712" y="0"/>
            <a:ext cx="5728216" cy="845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34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9" y="825687"/>
            <a:ext cx="9643772" cy="5201730"/>
          </a:xfrm>
        </p:spPr>
        <p:txBody>
          <a:bodyPr tIns="182880" anchor="ctr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0C09F-8990-542B-199E-E6FADE2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6F60C3-341E-9533-2415-66360A25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23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D34AE-D4E5-E48C-279E-DCDF5B80B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DCF49-6D2D-E2E4-7BB7-8F95E9197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F5F73-E277-55EB-5739-C1AFF4748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7969D-038C-5849-BA2A-E36DEF62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9E32C-9945-9752-1685-ADF52245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F7067-2999-87AB-BA1D-AFCDB8C11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7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592B-6DDE-4C97-08AF-F1C2CCE5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D6A47-02F5-4108-B5F7-0046BA643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2F7E6-0475-E817-9DD4-1E620601F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D906E-D6D4-6735-E722-6C876B4ED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10C861-2D44-F706-DDF3-3549CBF4C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8BB84D-B39E-5D94-3D95-BEBE3E440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CACFB5-BFE8-3526-1D9D-DACA9954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875728-9937-A19C-5E51-CAF0DA53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4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FC530-2BEA-A72D-A9C7-4D0795CE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254F99-34D5-A9CD-FAB0-BB6E37F5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5D0772-6D8D-A938-20A4-CF67E94C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46EBF-1B5B-74E2-42E9-BA3A56A3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3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EE0735-011C-2CA8-1A79-7039FB51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F58930-032E-20A7-75C2-A68D1283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1F471-876E-045F-451E-51B01E12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1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DE996-44CA-A4DF-2FBA-D3C405B79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1A6C6-04CB-FA97-073A-4C864A592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FF407-A464-EAA5-3E85-A5E8DB160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5E865-AF34-C3FE-E9F0-13EB704B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F1F4A-5197-0F89-835A-664D4F32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D0452-6D05-6913-BE4C-D23087B73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4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A9475-D9BA-DF00-F25D-BDBC4E02B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1D5736-D4AC-C0BD-02AF-62BA4436F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D78954-C127-5E4C-3584-A0B62F4BC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0CEC7-D9BD-2999-F817-75C47B20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4771D-4926-1C62-3D32-642B76D14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3029B-3942-E82E-D4CA-FD2ECD3A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8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9AAFED-3963-4139-20F4-C00961C2E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7A30F-1E4B-D6E9-9D37-D0CFB4CFB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D84A0-6B46-7EE9-2F49-19EA034B5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A78AF-CAA6-2297-2BA6-74929B60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A124D-6CB5-8981-4201-77F6B92D9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C722E0-E35C-4E64-8B2B-1C41F515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3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1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6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8" r:id="rId22"/>
    <p:sldLayoutId id="2147483709" r:id="rId23"/>
  </p:sldLayoutIdLst>
  <p:hf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A175829-70EA-4A6D-978C-4D0923059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3064" y="0"/>
            <a:ext cx="4348936" cy="17400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E5D2B4A-3399-4CCF-A171-7F8B1BF54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04894"/>
            <a:ext cx="640080" cy="43627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94967F-D57B-433D-9A92-5C82B10CF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1778958"/>
            <a:ext cx="7159214" cy="4362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A5DE1-6C75-DA66-3136-BB006C85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04" y="2132999"/>
            <a:ext cx="6922140" cy="1092072"/>
          </a:xfrm>
        </p:spPr>
        <p:txBody>
          <a:bodyPr vert="horz" lIns="109728" tIns="109728" rIns="109728" bIns="91440" rtlCol="0" anchor="ctr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36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Ethiopia HIV Testing Service Strategies</a:t>
            </a:r>
            <a:endParaRPr lang="en-US" sz="3600" cap="all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5B8DE-ABAD-30D1-F69E-00D241F1E9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72584" y="3852397"/>
            <a:ext cx="5045022" cy="1152045"/>
          </a:xfrm>
        </p:spPr>
        <p:txBody>
          <a:bodyPr vert="horz" lIns="109728" tIns="109728" rIns="109728" bIns="91440" rtlCol="0" anchor="t">
            <a:normAutofit fontScale="47500" lnSpcReduction="20000"/>
          </a:bodyPr>
          <a:lstStyle/>
          <a:p>
            <a:pPr algn="ctr"/>
            <a:r>
              <a:rPr lang="en-US" sz="4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ea typeface="+mj-ea"/>
                <a:cs typeface="+mj-cs"/>
              </a:rPr>
              <a:t>June 03-07, 2024 </a:t>
            </a:r>
          </a:p>
          <a:p>
            <a:pPr algn="ctr"/>
            <a:r>
              <a:rPr lang="en-US" sz="4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ea typeface="+mj-ea"/>
                <a:cs typeface="+mj-cs"/>
              </a:rPr>
              <a:t>Cape town, South Africa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1828A56-78F8-49CB-B2C3-4C7C093B8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9294" y="1766026"/>
            <a:ext cx="4392706" cy="43463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57D892-A065-4003-93F3-65AB1A24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4695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9197C-BEB4-3B63-D90C-E2DF8C06F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6024" y="2647376"/>
            <a:ext cx="2543012" cy="2656127"/>
          </a:xfrm>
          <a:prstGeom prst="rect">
            <a:avLst/>
          </a:prstGeom>
          <a:noFill/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6167615"/>
            <a:ext cx="7759826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EA1DA1C-6CE0-4AE4-918F-CC0E685C5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9294" y="6167615"/>
            <a:ext cx="4392706" cy="6903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67C3D3-B919-4C65-907E-45C21C63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6898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CBF7BE-192C-47B7-816B-8213C256E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05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0662B-3A93-C589-E901-EA22229F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8CB65-C274-2241-E5AB-DC5AE663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11" y="5327690"/>
            <a:ext cx="1535314" cy="14067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FD0AF2-DA5B-7809-21F9-64821FD5E1DC}"/>
              </a:ext>
            </a:extLst>
          </p:cNvPr>
          <p:cNvSpPr/>
          <p:nvPr/>
        </p:nvSpPr>
        <p:spPr>
          <a:xfrm>
            <a:off x="0" y="-2"/>
            <a:ext cx="7762083" cy="17210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orbel" panose="020B0503020204020204" pitchFamily="34" charset="0"/>
              </a:rPr>
              <a:t>RTCQI Best Practice Workshop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5228FA-877A-B7EB-4C06-C56F4390C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905" y="5303503"/>
            <a:ext cx="1860288" cy="1366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88867B-5974-32F8-263C-04D2A5F66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310" y="5331261"/>
            <a:ext cx="1809680" cy="12335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9AB55F-9270-F546-5C7B-50E9EC36C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0108" y="5308075"/>
            <a:ext cx="1601294" cy="100128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69025B-8C20-081C-9064-9EE076E66A99}"/>
              </a:ext>
            </a:extLst>
          </p:cNvPr>
          <p:cNvSpPr/>
          <p:nvPr/>
        </p:nvSpPr>
        <p:spPr>
          <a:xfrm>
            <a:off x="836895" y="5280484"/>
            <a:ext cx="6806595" cy="123359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70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F9298-4735-5BFA-8758-E032EAA1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2891"/>
            <a:ext cx="7338349" cy="793883"/>
          </a:xfrm>
        </p:spPr>
        <p:txBody>
          <a:bodyPr/>
          <a:lstStyle/>
          <a:p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Tahoma" panose="020B0604030504040204" pitchFamily="34" charset="0"/>
                <a:cs typeface="Times New Roman" panose="02020603050405020304" pitchFamily="18" charset="0"/>
              </a:rPr>
              <a:t>HIV Testing Strategies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F6AF2-1BBF-3491-D005-EE7B7B3109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2076774"/>
            <a:ext cx="8105614" cy="3607898"/>
          </a:xfrm>
        </p:spPr>
        <p:txBody>
          <a:bodyPr>
            <a:normAutofit/>
          </a:bodyPr>
          <a:lstStyle/>
          <a:p>
            <a:pPr marL="0" marR="676910" indent="0">
              <a:spcBef>
                <a:spcPts val="37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2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Before any test is adopted for use, a series of key steps were undertaken. These steps include:</a:t>
            </a:r>
          </a:p>
          <a:p>
            <a:pPr marL="342900" marR="0" lvl="0" indent="-342900">
              <a:spcBef>
                <a:spcPts val="10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482215" algn="l"/>
                <a:tab pos="2482850" algn="l"/>
              </a:tabLst>
            </a:pPr>
            <a:r>
              <a:rPr lang="en-US" sz="2000" dirty="0">
                <a:solidFill>
                  <a:schemeClr val="tx2"/>
                </a:solidFill>
                <a:latin typeface="Corbel" panose="020B0503020204020204" pitchFamily="34" charset="0"/>
              </a:rPr>
              <a:t>Identifying appropriate tests</a:t>
            </a:r>
          </a:p>
          <a:p>
            <a:pPr marL="342900" marR="0" lvl="0" indent="-342900">
              <a:spcBef>
                <a:spcPts val="295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482215" algn="l"/>
                <a:tab pos="2482850" algn="l"/>
              </a:tabLst>
            </a:pPr>
            <a:r>
              <a:rPr lang="en-US" sz="2000" dirty="0">
                <a:solidFill>
                  <a:schemeClr val="tx2"/>
                </a:solidFill>
                <a:latin typeface="Corbel" panose="020B0503020204020204" pitchFamily="34" charset="0"/>
              </a:rPr>
              <a:t>Developing an algorithm</a:t>
            </a:r>
          </a:p>
          <a:p>
            <a:pPr marL="342900" marR="0" lvl="0" indent="-342900">
              <a:spcBef>
                <a:spcPts val="295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482215" algn="l"/>
                <a:tab pos="2482850" algn="l"/>
              </a:tabLst>
            </a:pPr>
            <a:r>
              <a:rPr lang="en-US" sz="2000" dirty="0">
                <a:solidFill>
                  <a:schemeClr val="tx2"/>
                </a:solidFill>
                <a:latin typeface="Corbel" panose="020B0503020204020204" pitchFamily="34" charset="0"/>
              </a:rPr>
              <a:t>Building consensus</a:t>
            </a:r>
          </a:p>
          <a:p>
            <a:pPr marL="342900" marR="0" lvl="0" indent="-342900">
              <a:spcBef>
                <a:spcPts val="295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482215" algn="l"/>
                <a:tab pos="2482850" algn="l"/>
              </a:tabLst>
            </a:pPr>
            <a:r>
              <a:rPr lang="en-US" sz="2000" dirty="0">
                <a:solidFill>
                  <a:schemeClr val="tx2"/>
                </a:solidFill>
                <a:latin typeface="Corbel" panose="020B0503020204020204" pitchFamily="34" charset="0"/>
              </a:rPr>
              <a:t>Developing policy</a:t>
            </a:r>
          </a:p>
          <a:p>
            <a:pPr marL="342900" marR="0" lvl="0" indent="-342900">
              <a:spcBef>
                <a:spcPts val="295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482215" algn="l"/>
                <a:tab pos="2482850" algn="l"/>
              </a:tabLst>
            </a:pPr>
            <a:r>
              <a:rPr lang="en-US" sz="2000" dirty="0">
                <a:solidFill>
                  <a:schemeClr val="tx2"/>
                </a:solidFill>
                <a:latin typeface="Corbel" panose="020B0503020204020204" pitchFamily="34" charset="0"/>
              </a:rPr>
              <a:t>Bringing into the national scale</a:t>
            </a:r>
          </a:p>
          <a:p>
            <a:pPr marL="342900" marR="0" lvl="0" indent="-342900">
              <a:spcBef>
                <a:spcPts val="305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482215" algn="l"/>
                <a:tab pos="2482850" algn="l"/>
              </a:tabLst>
            </a:pPr>
            <a:r>
              <a:rPr lang="en-US" sz="2000" dirty="0">
                <a:solidFill>
                  <a:schemeClr val="tx2"/>
                </a:solidFill>
                <a:latin typeface="Corbel" panose="020B0503020204020204" pitchFamily="34" charset="0"/>
              </a:rPr>
              <a:t>Reviewing testing algorithms every 3-5 Years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03F71-33EE-25F3-31D8-7D28C598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94FA66-1520-E315-DAF5-69B213C25E83}"/>
              </a:ext>
            </a:extLst>
          </p:cNvPr>
          <p:cNvSpPr txBox="1"/>
          <p:nvPr/>
        </p:nvSpPr>
        <p:spPr>
          <a:xfrm>
            <a:off x="8194876" y="2465406"/>
            <a:ext cx="39971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key steps  in the adoption of HIV strategy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77363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7AF4E-FC71-7E64-A848-41C8A4415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25300" cy="742950"/>
          </a:xfrm>
        </p:spPr>
        <p:txBody>
          <a:bodyPr/>
          <a:lstStyle/>
          <a:p>
            <a:r>
              <a:rPr lang="en-US" sz="32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Current- HIV testing Algorithms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559F1A-DF5B-A19A-21E0-53184B3FE97E}"/>
              </a:ext>
            </a:extLst>
          </p:cNvPr>
          <p:cNvSpPr/>
          <p:nvPr/>
        </p:nvSpPr>
        <p:spPr>
          <a:xfrm>
            <a:off x="8741747" y="3049101"/>
            <a:ext cx="3042817" cy="11695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Corbel" panose="020B0503020204020204" pitchFamily="34" charset="0"/>
                <a:ea typeface="Times New Roman" panose="02020603050405020304" pitchFamily="18" charset="0"/>
              </a:rPr>
              <a:t>A1: Assay 1 (first test); </a:t>
            </a:r>
          </a:p>
          <a:p>
            <a:pPr algn="just"/>
            <a:r>
              <a:rPr lang="en-US" sz="1400" b="1" dirty="0">
                <a:latin typeface="Corbel" panose="020B0503020204020204" pitchFamily="34" charset="0"/>
                <a:ea typeface="Times New Roman" panose="02020603050405020304" pitchFamily="18" charset="0"/>
              </a:rPr>
              <a:t>A2: Assay 2 (second test);</a:t>
            </a:r>
          </a:p>
          <a:p>
            <a:pPr algn="just"/>
            <a:r>
              <a:rPr lang="en-US" sz="1400" b="1" dirty="0">
                <a:latin typeface="Corbel" panose="020B0503020204020204" pitchFamily="34" charset="0"/>
                <a:ea typeface="Times New Roman" panose="02020603050405020304" pitchFamily="18" charset="0"/>
              </a:rPr>
              <a:t> A3: Assay 3 (third test). </a:t>
            </a:r>
          </a:p>
          <a:p>
            <a:pPr algn="just"/>
            <a:r>
              <a:rPr lang="en-US" sz="1400" b="1" dirty="0">
                <a:latin typeface="Corbel" panose="020B0503020204020204" pitchFamily="34" charset="0"/>
                <a:ea typeface="Times New Roman" panose="02020603050405020304" pitchFamily="18" charset="0"/>
              </a:rPr>
              <a:t>Assays are HIV rapid diagnostic test (RDTs)</a:t>
            </a:r>
            <a:endParaRPr lang="en-US" sz="2000" b="1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9D4AC4-ED58-59F8-D40F-26162893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C93F93-CE08-B064-DFD1-184A5272A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07" y="1314894"/>
            <a:ext cx="7723397" cy="408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07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3FC7D-A930-2BDE-FF39-8FBCAB963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0221" y="1875099"/>
            <a:ext cx="3357966" cy="2673752"/>
          </a:xfrm>
        </p:spPr>
        <p:txBody>
          <a:bodyPr/>
          <a:lstStyle/>
          <a:p>
            <a:pPr algn="ctr"/>
            <a:r>
              <a:rPr lang="en-US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of HIV status verifications prior to ART initiation 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99853-2CE1-F980-CC8B-C3C92E2D1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EDC3C255-02E4-643B-6D68-A06E4F13A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160459"/>
              </p:ext>
            </p:extLst>
          </p:nvPr>
        </p:nvGraphicFramePr>
        <p:xfrm>
          <a:off x="302563" y="1203210"/>
          <a:ext cx="7749153" cy="4872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063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2CE47-7B41-2F39-FCF2-808178654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8589"/>
          </a:xfrm>
        </p:spPr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  <a:latin typeface="Corbel" panose="020B0503020204020204" pitchFamily="34" charset="0"/>
              </a:rPr>
              <a:t>National Efforts to Enhance the Quality of HIV Testing Services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C8D5FE-A974-E04C-F518-E0FCD59A28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624430"/>
              </p:ext>
            </p:extLst>
          </p:nvPr>
        </p:nvGraphicFramePr>
        <p:xfrm>
          <a:off x="95534" y="1088588"/>
          <a:ext cx="12096466" cy="544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B4DB1-5112-730D-50F4-3B2DA842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2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1DA1D-7144-53C9-5D91-47A5ED0E4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440"/>
            <a:ext cx="12010030" cy="12049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n-US" sz="3600" kern="1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Measures to ensure the adherence to testing strategy</a:t>
            </a:r>
            <a:endParaRPr lang="en-US" sz="44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7459F-C7A1-C6A6-F7D8-261744B014E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8540" y="1358900"/>
            <a:ext cx="11110542" cy="4346312"/>
          </a:xfrm>
        </p:spPr>
        <p:txBody>
          <a:bodyPr>
            <a:normAutofit/>
          </a:bodyPr>
          <a:lstStyle/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kern="1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Proficiency testing</a:t>
            </a:r>
            <a:endParaRPr lang="en-US" sz="1050" kern="100" dirty="0">
              <a:solidFill>
                <a:srgbClr val="00206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kern="100" dirty="0">
                <a:solidFill>
                  <a:srgbClr val="00206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Conducting on-site evaluations</a:t>
            </a:r>
            <a:endParaRPr lang="en-US" sz="1050" kern="100" dirty="0">
              <a:solidFill>
                <a:srgbClr val="00206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kern="1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of standardized logbook.</a:t>
            </a:r>
            <a:endParaRPr lang="en-US" sz="1050" kern="100" dirty="0">
              <a:solidFill>
                <a:srgbClr val="00206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kern="1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support for HTS service quality-  </a:t>
            </a:r>
          </a:p>
          <a:p>
            <a:pPr marL="569214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kern="1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Providing ongoing technical support to ensure high-quality service delivery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kern="1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Continuous Training and Capacity Building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solidFill>
                <a:srgbClr val="00206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C418C7-2EEE-1096-13D5-582BBFD3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75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363234-E0BA-4476-B051-D8D9FA506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70645"/>
            <a:ext cx="4062884" cy="63873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6572"/>
            <a:ext cx="4086897" cy="513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0C9F0E8-EF8B-43C1-9C77-E9DDAF1A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9990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9DC473-98F8-45DF-B136-EC0F0F4C6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20996" y="534650"/>
            <a:ext cx="8071002" cy="563296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EEF49-9B9D-001A-0AEC-A1092234F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05" y="1985585"/>
            <a:ext cx="3368683" cy="2140268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bg1"/>
                </a:solidFill>
                <a:latin typeface="Corbel" panose="020B0503020204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CA387-A02B-D54A-EE3E-5A463411A8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20994" y="680169"/>
            <a:ext cx="8071002" cy="5497662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pc="0" dirty="0">
                <a:solidFill>
                  <a:srgbClr val="002060"/>
                </a:solidFill>
                <a:latin typeface="Corbel" panose="020B0503020204020204" pitchFamily="34" charset="0"/>
              </a:rPr>
              <a:t>Ethiopia demonstrates dedication and resilience against HIV by </a:t>
            </a:r>
            <a:r>
              <a:rPr lang="en-US" b="1" spc="0" dirty="0">
                <a:solidFill>
                  <a:srgbClr val="002060"/>
                </a:solidFill>
                <a:latin typeface="Corbel" panose="020B0503020204020204" pitchFamily="34" charset="0"/>
              </a:rPr>
              <a:t>advancing testing techniques and algorithms</a:t>
            </a:r>
            <a:endParaRPr lang="en-US" spc="0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1" spc="0" dirty="0">
                <a:solidFill>
                  <a:srgbClr val="002060"/>
                </a:solidFill>
                <a:latin typeface="Corbel" panose="020B0503020204020204" pitchFamily="34" charset="0"/>
              </a:rPr>
              <a:t>Testing protocols </a:t>
            </a:r>
            <a:r>
              <a:rPr lang="en-US" spc="0" dirty="0">
                <a:solidFill>
                  <a:srgbClr val="002060"/>
                </a:solidFill>
                <a:latin typeface="Corbel" panose="020B0503020204020204" pitchFamily="34" charset="0"/>
              </a:rPr>
              <a:t>are aligned with </a:t>
            </a:r>
            <a:r>
              <a:rPr lang="en-US" b="1" spc="0" dirty="0">
                <a:solidFill>
                  <a:srgbClr val="002060"/>
                </a:solidFill>
                <a:latin typeface="Corbel" panose="020B0503020204020204" pitchFamily="34" charset="0"/>
              </a:rPr>
              <a:t>WHO guidelines and national prevalence rates, reducing misdiagnoses.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1" spc="0" dirty="0">
                <a:solidFill>
                  <a:srgbClr val="002060"/>
                </a:solidFill>
                <a:latin typeface="Corbel" panose="020B0503020204020204" pitchFamily="34" charset="0"/>
              </a:rPr>
              <a:t>Improved accuracy and reliability </a:t>
            </a:r>
            <a:r>
              <a:rPr lang="en-US" spc="0" dirty="0">
                <a:solidFill>
                  <a:srgbClr val="002060"/>
                </a:solidFill>
                <a:latin typeface="Corbel" panose="020B0503020204020204" pitchFamily="34" charset="0"/>
              </a:rPr>
              <a:t>of HIV testing support better </a:t>
            </a:r>
            <a:r>
              <a:rPr lang="en-US" b="1" spc="0" dirty="0">
                <a:solidFill>
                  <a:srgbClr val="002060"/>
                </a:solidFill>
                <a:latin typeface="Corbel" panose="020B0503020204020204" pitchFamily="34" charset="0"/>
              </a:rPr>
              <a:t>public health outcomes </a:t>
            </a:r>
            <a:r>
              <a:rPr lang="en-US" spc="0" dirty="0">
                <a:solidFill>
                  <a:srgbClr val="002060"/>
                </a:solidFill>
                <a:latin typeface="Corbel" panose="020B0503020204020204" pitchFamily="34" charset="0"/>
              </a:rPr>
              <a:t>and reduce HIV/AIDS burden.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pc="0" dirty="0">
                <a:solidFill>
                  <a:srgbClr val="002060"/>
                </a:solidFill>
                <a:latin typeface="Corbel" panose="020B0503020204020204" pitchFamily="34" charset="0"/>
              </a:rPr>
              <a:t>Innovations in testing technologies enhance accuracy, speed, and accessibility, aiding early detection and care.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D3E3E-6846-85EB-DFAD-A431FFEB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56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2F674-C207-DBA3-4A94-42C41BBA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3" y="429030"/>
            <a:ext cx="2834640" cy="5457589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Corbel" panose="020B0503020204020204" pitchFamily="34" charset="0"/>
              </a:rPr>
              <a:t>Lesson learned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32137F-0BF9-7FFA-5B73-678AE6DE17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522211"/>
              </p:ext>
            </p:extLst>
          </p:nvPr>
        </p:nvGraphicFramePr>
        <p:xfrm>
          <a:off x="2364558" y="-94468"/>
          <a:ext cx="9840686" cy="6075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8DE35E-3A4A-2BD5-9BEF-04709D41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99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rrows pointing up">
            <a:extLst>
              <a:ext uri="{FF2B5EF4-FFF2-40B4-BE49-F238E27FC236}">
                <a16:creationId xmlns:a16="http://schemas.microsoft.com/office/drawing/2014/main" id="{3D4CCEC2-D740-8CB9-3D02-5DA740100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8" r="7268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31724-4C6A-5C7D-21DD-703A360E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31" y="328512"/>
            <a:ext cx="5358958" cy="1628970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orbel" panose="020B0503020204020204" pitchFamily="34" charset="0"/>
              </a:rPr>
              <a:t>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EA8DA-E8D9-1FF3-1E13-D1487FAB7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29" y="2452915"/>
            <a:ext cx="5755113" cy="353573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002060"/>
                </a:solidFill>
                <a:latin typeface="Corbel" panose="020B0503020204020204" pitchFamily="34" charset="0"/>
              </a:rPr>
              <a:t>Moving forward, it is essential to continue refining these strategies and technologies, leveraging advancements in medical science and technology, and fostering international collaborations.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08FAB-1B67-B3A8-21D5-4A7874FE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24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0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95508"/>
            <a:ext cx="9158373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995" y="1936987"/>
            <a:ext cx="7366236" cy="2270431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6600" cap="all" dirty="0">
                <a:solidFill>
                  <a:srgbClr val="002060"/>
                </a:solidFill>
                <a:latin typeface="Corbel" panose="020B0503020204020204" pitchFamily="34" charset="0"/>
              </a:rPr>
              <a:t>THANK YOU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1DF095C-665A-4B22-A777-D3196F495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F4DBC2-7CF3-1C44-4BB4-F0F52C8E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0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333"/>
            <a:ext cx="6623040" cy="913444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2060"/>
                </a:solidFill>
                <a:latin typeface="Corbel" panose="020B0503020204020204" pitchFamily="34" charset="0"/>
                <a:ea typeface="+mn-ea"/>
                <a:cs typeface="+mn-cs"/>
              </a:rPr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EB58E2-A9A0-481A-8B5B-381B836CE4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-1" y="1162100"/>
            <a:ext cx="8084457" cy="4792133"/>
          </a:xfrm>
        </p:spPr>
        <p:txBody>
          <a:bodyPr>
            <a:normAutofit fontScale="92500"/>
          </a:bodyPr>
          <a:lstStyle/>
          <a:p>
            <a:pPr marL="682625" indent="-4508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orbel" panose="020B0503020204020204" pitchFamily="34" charset="0"/>
              </a:rPr>
              <a:t>Background</a:t>
            </a:r>
          </a:p>
          <a:p>
            <a:pPr marL="682625" indent="-4508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orbel" panose="020B0503020204020204" pitchFamily="34" charset="0"/>
              </a:rPr>
              <a:t>Overview of HIV Testing Services</a:t>
            </a:r>
          </a:p>
          <a:p>
            <a:pPr marL="682625" indent="-4508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orbel" panose="020B0503020204020204" pitchFamily="34" charset="0"/>
              </a:rPr>
              <a:t>Evolution of HIV Testing service in Ethiopia</a:t>
            </a:r>
          </a:p>
          <a:p>
            <a:pPr marL="682625" indent="-4508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orbel" panose="020B0503020204020204" pitchFamily="34" charset="0"/>
              </a:rPr>
              <a:t>Implementation of HIV status verifications prior to ART </a:t>
            </a:r>
          </a:p>
          <a:p>
            <a:pPr marL="682625" indent="-4508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orbel" panose="020B0503020204020204" pitchFamily="34" charset="0"/>
              </a:rPr>
              <a:t>HIV Testing Strategies / Technologies</a:t>
            </a:r>
          </a:p>
          <a:p>
            <a:pPr marL="682625" indent="-4508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orbel" panose="020B0503020204020204" pitchFamily="34" charset="0"/>
              </a:rPr>
              <a:t>Development of HIV Testing Algorithm</a:t>
            </a:r>
          </a:p>
          <a:p>
            <a:pPr marL="682625" indent="-4508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orbel" panose="020B0503020204020204" pitchFamily="34" charset="0"/>
              </a:rPr>
              <a:t>Rationale for Algorithm Adoption</a:t>
            </a:r>
          </a:p>
          <a:p>
            <a:pPr marL="682625" indent="-4508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orbel" panose="020B0503020204020204" pitchFamily="34" charset="0"/>
              </a:rPr>
              <a:t>Measures to ensure the adherence to testing strategy</a:t>
            </a:r>
          </a:p>
          <a:p>
            <a:pPr marL="682625" indent="-4508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orbel" panose="020B0503020204020204" pitchFamily="34" charset="0"/>
              </a:rPr>
              <a:t>Conclusion</a:t>
            </a:r>
          </a:p>
          <a:p>
            <a:pPr marL="682625" indent="-4508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orbel" panose="020B0503020204020204" pitchFamily="34" charset="0"/>
              </a:rPr>
              <a:t>Lesson learned</a:t>
            </a:r>
            <a:endParaRPr lang="en-US" sz="14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Picture 1" descr="A row of samples for medical testing">
            <a:extLst>
              <a:ext uri="{FF2B5EF4-FFF2-40B4-BE49-F238E27FC236}">
                <a16:creationId xmlns:a16="http://schemas.microsoft.com/office/drawing/2014/main" id="{70729E74-F9FF-56D5-E240-6C938CB220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35811" b="25000"/>
          <a:stretch/>
        </p:blipFill>
        <p:spPr>
          <a:xfrm>
            <a:off x="8084456" y="1037777"/>
            <a:ext cx="4107544" cy="519398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AB8DCA-AD45-6069-2D88-18B48889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9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0D906-0CC0-23E2-5741-D474A731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5719"/>
            <a:ext cx="10403841" cy="88392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dirty="0">
                <a:latin typeface="Book Antiqua" pitchFamily="18" charset="0"/>
              </a:rPr>
              <a:t>Background-Treatment cascade-2023 spectrum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601E051-E7A4-966A-E088-FBCA478FD4D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60619" y="1298962"/>
            <a:ext cx="5483359" cy="431356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552497" y="4593021"/>
            <a:ext cx="915331" cy="10195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114E3733-E171-E848-FA18-E07FA9376E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00284" y="1298962"/>
            <a:ext cx="5523929" cy="431356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012289" y="4509710"/>
            <a:ext cx="756744" cy="9984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479295" y="5703952"/>
            <a:ext cx="506598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The three 95 status as lower among children </a:t>
            </a:r>
          </a:p>
        </p:txBody>
      </p:sp>
    </p:spTree>
    <p:extLst>
      <p:ext uri="{BB962C8B-B14F-4D97-AF65-F5344CB8AC3E}">
        <p14:creationId xmlns:p14="http://schemas.microsoft.com/office/powerpoint/2010/main" val="255280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27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Google Shape;244;p39">
            <a:extLst>
              <a:ext uri="{FF2B5EF4-FFF2-40B4-BE49-F238E27FC236}">
                <a16:creationId xmlns:a16="http://schemas.microsoft.com/office/drawing/2014/main" id="{88F2DC41-ACEF-E594-25B6-272CEDF505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4742" y="117736"/>
            <a:ext cx="10515600" cy="692492"/>
          </a:xfrm>
          <a:prstGeom prst="rect">
            <a:avLst/>
          </a:prstGeom>
        </p:spPr>
        <p:txBody>
          <a:bodyPr spcFirstLastPara="1" vert="horz" lIns="108813" tIns="54396" rIns="108813" bIns="54396" rtlCol="0" anchorCtr="0">
            <a:normAutofit fontScale="90000"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3100"/>
            </a:pPr>
            <a:r>
              <a:rPr lang="en-US" b="1" dirty="0">
                <a:latin typeface="Corbel" panose="020B0503020204020204" pitchFamily="34" charset="0"/>
                <a:ea typeface="Times New Roman"/>
                <a:cs typeface="Times New Roman"/>
                <a:sym typeface="Times New Roman"/>
              </a:rPr>
              <a:t>OVERVIEW OF HIV TESTING SERVICES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725AD0-4991-9DAB-DC6F-8075BC47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66" name="Google Shape;245;p39">
            <a:extLst>
              <a:ext uri="{FF2B5EF4-FFF2-40B4-BE49-F238E27FC236}">
                <a16:creationId xmlns:a16="http://schemas.microsoft.com/office/drawing/2014/main" id="{B5D23EB9-8420-5386-7621-AA6B3AC126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5218052"/>
              </p:ext>
            </p:extLst>
          </p:nvPr>
        </p:nvGraphicFramePr>
        <p:xfrm>
          <a:off x="0" y="999864"/>
          <a:ext cx="12192000" cy="485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B1BF0-1696-C5D4-B583-45F9A23C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5636" y="2579427"/>
            <a:ext cx="2988860" cy="1542197"/>
          </a:xfrm>
        </p:spPr>
        <p:txBody>
          <a:bodyPr anchor="ctr"/>
          <a:lstStyle/>
          <a:p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0AA9-2701-D9A0-A236-A5FF8C7DB0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-95536" y="1132764"/>
            <a:ext cx="8775511" cy="489954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pc="0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pc="0" dirty="0">
                <a:solidFill>
                  <a:srgbClr val="002060"/>
                </a:solidFill>
                <a:latin typeface="Corbel" panose="020B0503020204020204" pitchFamily="34" charset="0"/>
              </a:rPr>
              <a:t>The first instances of HIV testing in Ethiopia date back to the early response to the HIV/AIDS epidemic.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0" i="0" spc="0" dirty="0">
                <a:solidFill>
                  <a:srgbClr val="002060"/>
                </a:solidFill>
                <a:effectLst/>
                <a:latin typeface="Corbel" panose="020B0503020204020204" pitchFamily="34" charset="0"/>
              </a:rPr>
              <a:t>The evolution of HIV testing algorithms in Ethiopia from 1980 to the present has been marked by significant advancements </a:t>
            </a:r>
            <a:r>
              <a:rPr lang="en-US" spc="0" dirty="0">
                <a:solidFill>
                  <a:srgbClr val="002060"/>
                </a:solidFill>
                <a:latin typeface="Corbel" panose="020B0503020204020204" pitchFamily="34" charset="0"/>
              </a:rPr>
              <a:t>and</a:t>
            </a:r>
            <a:r>
              <a:rPr lang="en-US" b="0" i="0" spc="0" dirty="0">
                <a:solidFill>
                  <a:srgbClr val="002060"/>
                </a:solidFill>
                <a:effectLst/>
                <a:latin typeface="Corbel" panose="020B0503020204020204" pitchFamily="34" charset="0"/>
              </a:rPr>
              <a:t> adaptations to meet the country’s specific needs and challenges.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1" i="0" spc="0" dirty="0">
                <a:solidFill>
                  <a:srgbClr val="0070C0"/>
                </a:solidFill>
                <a:effectLst/>
                <a:latin typeface="Corbel" panose="020B0503020204020204" pitchFamily="34" charset="0"/>
              </a:rPr>
              <a:t>1980’s: </a:t>
            </a:r>
            <a:r>
              <a:rPr lang="en-US" spc="0" dirty="0">
                <a:solidFill>
                  <a:srgbClr val="002060"/>
                </a:solidFill>
                <a:latin typeface="Corbel" panose="020B0503020204020204" pitchFamily="34" charset="0"/>
              </a:rPr>
              <a:t>HIV testing began with the use of the </a:t>
            </a:r>
            <a:r>
              <a:rPr lang="en-US" b="1" spc="0" dirty="0">
                <a:solidFill>
                  <a:srgbClr val="0070C0"/>
                </a:solidFill>
                <a:latin typeface="Corbel" panose="020B0503020204020204" pitchFamily="34" charset="0"/>
              </a:rPr>
              <a:t>first-generation ELISA tests</a:t>
            </a:r>
            <a:r>
              <a:rPr lang="en-US" spc="0" dirty="0">
                <a:solidFill>
                  <a:srgbClr val="002060"/>
                </a:solidFill>
                <a:latin typeface="Corbel" panose="020B0503020204020204" pitchFamily="34" charset="0"/>
              </a:rPr>
              <a:t>, which had </a:t>
            </a:r>
            <a:r>
              <a:rPr lang="en-US" b="1" spc="0" dirty="0">
                <a:solidFill>
                  <a:srgbClr val="002060"/>
                </a:solidFill>
                <a:latin typeface="Corbel" panose="020B0503020204020204" pitchFamily="34" charset="0"/>
              </a:rPr>
              <a:t>longer window period and lower sensitivity.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0" i="0" spc="0" dirty="0">
                <a:solidFill>
                  <a:srgbClr val="002060"/>
                </a:solidFill>
                <a:effectLst/>
                <a:latin typeface="Corbel" panose="020B0503020204020204" pitchFamily="34" charset="0"/>
              </a:rPr>
              <a:t>The first HIV testing in Ethiopia commenced using ELISA (second generation)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1" spc="0" dirty="0">
                <a:solidFill>
                  <a:srgbClr val="0070C0"/>
                </a:solidFill>
                <a:latin typeface="Corbel" panose="020B0503020204020204" pitchFamily="34" charset="0"/>
              </a:rPr>
              <a:t>1990’s</a:t>
            </a:r>
            <a:r>
              <a:rPr lang="en-US" spc="0" dirty="0">
                <a:solidFill>
                  <a:srgbClr val="0070C0"/>
                </a:solidFill>
                <a:latin typeface="Corbel" panose="020B0503020204020204" pitchFamily="34" charset="0"/>
              </a:rPr>
              <a:t>: </a:t>
            </a:r>
            <a:r>
              <a:rPr lang="en-US" b="1" spc="0" dirty="0">
                <a:solidFill>
                  <a:srgbClr val="0070C0"/>
                </a:solidFill>
                <a:latin typeface="Corbel" panose="020B0503020204020204" pitchFamily="34" charset="0"/>
              </a:rPr>
              <a:t>Second-generation ELISA tests </a:t>
            </a:r>
            <a:r>
              <a:rPr lang="en-US" spc="0" dirty="0">
                <a:solidFill>
                  <a:srgbClr val="002060"/>
                </a:solidFill>
                <a:latin typeface="Corbel" panose="020B0503020204020204" pitchFamily="34" charset="0"/>
              </a:rPr>
              <a:t>were introduced, improving the detection of HIV antibodies ,</a:t>
            </a:r>
            <a:r>
              <a:rPr lang="en-US" b="1" spc="0" dirty="0">
                <a:solidFill>
                  <a:srgbClr val="002060"/>
                </a:solidFill>
                <a:latin typeface="Corbel" panose="020B0503020204020204" pitchFamily="34" charset="0"/>
              </a:rPr>
              <a:t>reducing window period</a:t>
            </a:r>
            <a:r>
              <a:rPr lang="en-US" spc="0" dirty="0">
                <a:solidFill>
                  <a:srgbClr val="002060"/>
                </a:solidFill>
                <a:latin typeface="Corbel" panose="020B0503020204020204" pitchFamily="34" charset="0"/>
              </a:rPr>
              <a:t>,</a:t>
            </a:r>
            <a:r>
              <a:rPr lang="en-US" i="0" spc="0" dirty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en-US" b="1" i="0" spc="0" dirty="0">
                <a:solidFill>
                  <a:srgbClr val="002060"/>
                </a:solidFill>
                <a:latin typeface="Corbel" panose="020B0503020204020204" pitchFamily="34" charset="0"/>
              </a:rPr>
              <a:t>accuracy </a:t>
            </a:r>
            <a:r>
              <a:rPr lang="en-US" i="0" spc="0" dirty="0">
                <a:solidFill>
                  <a:srgbClr val="002060"/>
                </a:solidFill>
                <a:latin typeface="Corbel" panose="020B0503020204020204" pitchFamily="34" charset="0"/>
              </a:rPr>
              <a:t>&amp; </a:t>
            </a:r>
            <a:r>
              <a:rPr lang="en-US" b="1" i="0" spc="0" dirty="0">
                <a:solidFill>
                  <a:srgbClr val="002060"/>
                </a:solidFill>
                <a:latin typeface="Corbel" panose="020B0503020204020204" pitchFamily="34" charset="0"/>
              </a:rPr>
              <a:t>specificity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i="0" spc="0" dirty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en-US" sz="2400" b="1" spc="0" dirty="0">
                <a:solidFill>
                  <a:srgbClr val="0070C0"/>
                </a:solidFill>
                <a:latin typeface="Corbel" panose="020B0503020204020204" pitchFamily="34" charset="0"/>
              </a:rPr>
              <a:t>2000’s: </a:t>
            </a:r>
            <a:r>
              <a:rPr lang="en-US" b="1" spc="0" dirty="0">
                <a:solidFill>
                  <a:srgbClr val="0070C0"/>
                </a:solidFill>
                <a:latin typeface="Corbel" panose="020B0503020204020204" pitchFamily="34" charset="0"/>
              </a:rPr>
              <a:t>Rapid Diagnostic Tests (RDTs), </a:t>
            </a:r>
            <a:r>
              <a:rPr lang="en-US" spc="0" dirty="0">
                <a:solidFill>
                  <a:srgbClr val="002060"/>
                </a:solidFill>
                <a:latin typeface="Corbel" panose="020B0503020204020204" pitchFamily="34" charset="0"/>
              </a:rPr>
              <a:t>allowing for </a:t>
            </a:r>
            <a:r>
              <a:rPr lang="en-US" b="1" spc="0" dirty="0">
                <a:solidFill>
                  <a:srgbClr val="0070C0"/>
                </a:solidFill>
                <a:latin typeface="Corbel" panose="020B0503020204020204" pitchFamily="34" charset="0"/>
              </a:rPr>
              <a:t>quicker and more accessible</a:t>
            </a:r>
            <a:r>
              <a:rPr lang="en-US" spc="0" dirty="0">
                <a:solidFill>
                  <a:srgbClr val="002060"/>
                </a:solidFill>
                <a:latin typeface="Corbel" panose="020B0503020204020204" pitchFamily="34" charset="0"/>
              </a:rPr>
              <a:t> HIV testing, especially in remote areas.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DEF93-14AB-8A25-43B7-20DE85FC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3666D4-0F54-2844-0994-85DB2A374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36" y="183542"/>
            <a:ext cx="8775511" cy="749873"/>
          </a:xfrm>
          <a:prstGeom prst="rect">
            <a:avLst/>
          </a:prstGeom>
        </p:spPr>
      </p:pic>
      <p:pic>
        <p:nvPicPr>
          <p:cNvPr id="9" name="Picture 8" descr="A close-up of a person getting a blood test&#10;&#10;Description automatically generated">
            <a:extLst>
              <a:ext uri="{FF2B5EF4-FFF2-40B4-BE49-F238E27FC236}">
                <a16:creationId xmlns:a16="http://schemas.microsoft.com/office/drawing/2014/main" id="{AE8DF1B0-B2F3-DCA1-973B-AE07246BF9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10" r="25164" b="-1"/>
          <a:stretch/>
        </p:blipFill>
        <p:spPr>
          <a:xfrm>
            <a:off x="8679975" y="1132764"/>
            <a:ext cx="3512025" cy="489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7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6" name="Rectangle 1065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F1B20-9F2D-F625-BA99-D96A201E5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359"/>
            <a:ext cx="4800600" cy="241554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Transition from laboratory-based HIV testing to POC testing in Ethiopia</a:t>
            </a:r>
            <a:endParaRPr lang="en-US" b="1" dirty="0">
              <a:solidFill>
                <a:srgbClr val="002060"/>
              </a:solidFill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2" descr="Clinical Laboratory Technologists ...">
            <a:extLst>
              <a:ext uri="{FF2B5EF4-FFF2-40B4-BE49-F238E27FC236}">
                <a16:creationId xmlns:a16="http://schemas.microsoft.com/office/drawing/2014/main" id="{748F30CA-E323-FB7D-3361-D7656FCEC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545"/>
          <a:stretch/>
        </p:blipFill>
        <p:spPr bwMode="auto">
          <a:xfrm>
            <a:off x="1" y="3105151"/>
            <a:ext cx="5810249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5B453-EB1A-23F6-3A6E-1965A4C2F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900" y="213358"/>
            <a:ext cx="6787303" cy="6301741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HIV testing, primarily relied on laboratory-based tests. i.e., enzyme-linked immunosorbent assay (ELISA) before 2000.</a:t>
            </a:r>
          </a:p>
          <a:p>
            <a:endParaRPr lang="en-US" sz="2400" spc="20" dirty="0">
              <a:solidFill>
                <a:srgbClr val="002060"/>
              </a:solidFill>
              <a:latin typeface="Corbel" panose="020B0503020204020204" pitchFamily="34" charset="0"/>
              <a:cs typeface="Verdan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spc="2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The</a:t>
            </a:r>
            <a:r>
              <a:rPr lang="en-US" sz="2400" spc="-2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</a:t>
            </a:r>
            <a:r>
              <a:rPr lang="en-US" sz="2400" spc="1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e</a:t>
            </a:r>
            <a:r>
              <a:rPr lang="en-US" sz="2400" spc="-15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v</a:t>
            </a:r>
            <a:r>
              <a:rPr lang="en-US" sz="2400" spc="5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olution</a:t>
            </a:r>
            <a:r>
              <a:rPr lang="en-US" sz="2400" spc="-2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</a:t>
            </a:r>
            <a:r>
              <a:rPr lang="en-US" sz="2400" spc="2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of</a:t>
            </a:r>
            <a:r>
              <a:rPr lang="en-US" sz="2400" spc="-2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</a:t>
            </a:r>
            <a:r>
              <a:rPr lang="en-US" sz="2400" spc="-7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H</a:t>
            </a:r>
            <a:r>
              <a:rPr lang="en-US" sz="2400" spc="-6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I</a:t>
            </a:r>
            <a:r>
              <a:rPr lang="en-US" sz="2400" spc="5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V</a:t>
            </a:r>
            <a:r>
              <a:rPr lang="en-US" sz="2400" spc="-2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</a:t>
            </a:r>
            <a:r>
              <a:rPr lang="en-US" sz="2400" spc="-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t</a:t>
            </a:r>
            <a:r>
              <a:rPr lang="en-US" sz="2400" spc="4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esting </a:t>
            </a:r>
            <a:r>
              <a:rPr lang="en-US" sz="2400" spc="-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t</a:t>
            </a:r>
            <a:r>
              <a:rPr lang="en-US" sz="2400" spc="8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e</a:t>
            </a:r>
            <a:r>
              <a:rPr lang="en-US" sz="2400" spc="5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c</a:t>
            </a:r>
            <a:r>
              <a:rPr lang="en-US" sz="2400" spc="5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hnologies</a:t>
            </a:r>
            <a:r>
              <a:rPr lang="en-US" sz="2400" spc="-2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</a:t>
            </a:r>
            <a:r>
              <a:rPr lang="en-US" sz="2400" spc="1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has</a:t>
            </a:r>
            <a:r>
              <a:rPr lang="en-US" sz="2400" spc="-2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</a:t>
            </a:r>
            <a:r>
              <a:rPr lang="en-US" sz="2400" spc="-9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r</a:t>
            </a:r>
            <a:r>
              <a:rPr lang="en-US" sz="2400" spc="1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e</a:t>
            </a:r>
            <a:r>
              <a:rPr lang="en-US" sz="2400" spc="-15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v</a:t>
            </a:r>
            <a:r>
              <a:rPr lang="en-US" sz="2400" spc="3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olutioni</a:t>
            </a:r>
            <a:r>
              <a:rPr lang="en-US" sz="2400" spc="2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z</a:t>
            </a:r>
            <a:r>
              <a:rPr lang="en-US" sz="2400" spc="9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ed</a:t>
            </a:r>
            <a:r>
              <a:rPr lang="en-US" sz="2400" spc="-2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</a:t>
            </a:r>
            <a:r>
              <a:rPr lang="en-US" sz="2400" spc="5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the </a:t>
            </a:r>
            <a:r>
              <a:rPr lang="en-US" sz="2400" spc="-4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ﬁeld,</a:t>
            </a:r>
            <a:r>
              <a:rPr lang="en-US" sz="2400" spc="-2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</a:t>
            </a:r>
            <a:r>
              <a:rPr lang="en-US" sz="2400" spc="5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p</a:t>
            </a:r>
            <a:r>
              <a:rPr lang="en-US" sz="2400" spc="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r</a:t>
            </a:r>
            <a:r>
              <a:rPr lang="en-US" sz="2400" spc="2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o</a:t>
            </a:r>
            <a:r>
              <a:rPr lang="en-US" sz="2400" spc="5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viding</a:t>
            </a:r>
            <a:r>
              <a:rPr lang="en-US" sz="2400" spc="-2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</a:t>
            </a:r>
            <a:r>
              <a:rPr lang="en-US" sz="2400" spc="-5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f</a:t>
            </a:r>
            <a:r>
              <a:rPr lang="en-US" sz="2400" spc="-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as</a:t>
            </a:r>
            <a:r>
              <a:rPr lang="en-US" sz="2400" spc="-6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t</a:t>
            </a:r>
            <a:r>
              <a:rPr lang="en-US" sz="2400" spc="-1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er</a:t>
            </a:r>
            <a:r>
              <a:rPr lang="en-US" sz="2400" spc="-2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</a:t>
            </a:r>
            <a:r>
              <a:rPr lang="en-US" sz="2400" spc="8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and</a:t>
            </a:r>
            <a:r>
              <a:rPr lang="en-US" sz="2400" spc="-2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</a:t>
            </a:r>
            <a:r>
              <a:rPr lang="en-US" sz="2400" spc="10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mo</a:t>
            </a:r>
            <a:r>
              <a:rPr lang="en-US" sz="2400" spc="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r</a:t>
            </a:r>
            <a:r>
              <a:rPr lang="en-US" sz="2400" spc="2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e  </a:t>
            </a:r>
            <a:r>
              <a:rPr lang="en-US" sz="2400" spc="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accurate</a:t>
            </a:r>
            <a:r>
              <a:rPr lang="en-US" sz="2400" spc="-2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</a:t>
            </a:r>
            <a:r>
              <a:rPr lang="en-US" sz="2400" spc="-5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results.</a:t>
            </a:r>
            <a:r>
              <a:rPr lang="en-US" sz="2400" spc="-2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</a:t>
            </a:r>
            <a:r>
              <a:rPr lang="en-US" sz="2400" spc="8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From</a:t>
            </a:r>
            <a:r>
              <a:rPr lang="en-US" sz="2400" spc="-2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</a:t>
            </a:r>
            <a:r>
              <a:rPr lang="en-US" sz="2400" spc="-3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ELISA</a:t>
            </a:r>
            <a:r>
              <a:rPr lang="en-US" sz="2400" spc="-2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</a:t>
            </a:r>
            <a:r>
              <a:rPr lang="en-US" sz="2400" spc="2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to</a:t>
            </a:r>
            <a:r>
              <a:rPr lang="en-US" sz="2400" spc="-2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</a:t>
            </a:r>
            <a:r>
              <a:rPr lang="en-US" sz="2400" spc="17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POC </a:t>
            </a:r>
            <a:r>
              <a:rPr lang="en-US" sz="2400" spc="-844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</a:t>
            </a:r>
            <a:r>
              <a:rPr lang="en-US" sz="2400" spc="-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t</a:t>
            </a:r>
            <a:r>
              <a:rPr lang="en-US" sz="2400" spc="-9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ests,</a:t>
            </a:r>
            <a:r>
              <a:rPr lang="en-US" sz="2400" spc="-2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</a:t>
            </a:r>
            <a:r>
              <a:rPr lang="en-US" sz="2400" spc="3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these</a:t>
            </a:r>
            <a:r>
              <a:rPr lang="en-US" sz="2400" spc="-2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</a:t>
            </a:r>
            <a:r>
              <a:rPr lang="en-US" sz="2400" spc="7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inn</a:t>
            </a:r>
            <a:r>
              <a:rPr lang="en-US" sz="2400" spc="4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o</a:t>
            </a:r>
            <a:r>
              <a:rPr lang="en-US" sz="2400" spc="-15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v</a:t>
            </a:r>
            <a:r>
              <a:rPr lang="en-US" sz="2400" spc="2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ations</a:t>
            </a:r>
            <a:r>
              <a:rPr lang="en-US" sz="2400" spc="-2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</a:t>
            </a:r>
            <a:r>
              <a:rPr lang="en-US" sz="2400" spc="5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h</a:t>
            </a:r>
            <a:r>
              <a:rPr lang="en-US" sz="2400" spc="2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a</a:t>
            </a:r>
            <a:r>
              <a:rPr lang="en-US" sz="2400" spc="-15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v</a:t>
            </a:r>
            <a:r>
              <a:rPr lang="en-US" sz="2400" spc="2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e </a:t>
            </a:r>
            <a:r>
              <a:rPr lang="en-US" sz="2400" spc="3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t</a:t>
            </a:r>
            <a:r>
              <a:rPr lang="en-US" sz="2400" spc="-17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r</a:t>
            </a:r>
            <a:r>
              <a:rPr lang="en-US" sz="2400" spc="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ans</a:t>
            </a:r>
            <a:r>
              <a:rPr lang="en-US" sz="2400" spc="-2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f</a:t>
            </a:r>
            <a:r>
              <a:rPr lang="en-US" sz="2400" spc="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o</a:t>
            </a:r>
            <a:r>
              <a:rPr lang="en-US" sz="2400" spc="-2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r</a:t>
            </a:r>
            <a:r>
              <a:rPr lang="en-US" sz="2400" spc="14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med</a:t>
            </a:r>
            <a:r>
              <a:rPr lang="en-US" sz="2400" spc="-2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</a:t>
            </a:r>
            <a:r>
              <a:rPr lang="en-US" sz="2400" spc="6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the</a:t>
            </a:r>
            <a:r>
              <a:rPr lang="en-US" sz="2400" spc="-2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</a:t>
            </a:r>
            <a:r>
              <a:rPr lang="en-US" sz="2400" spc="5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landscape</a:t>
            </a:r>
            <a:r>
              <a:rPr lang="en-US" sz="2400" spc="-2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</a:t>
            </a:r>
            <a:r>
              <a:rPr lang="en-US" sz="2400" spc="2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of</a:t>
            </a:r>
            <a:r>
              <a:rPr lang="en-US" sz="2400" spc="-2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</a:t>
            </a:r>
            <a:r>
              <a:rPr lang="en-US" sz="2400" spc="-7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H</a:t>
            </a:r>
            <a:r>
              <a:rPr lang="en-US" sz="2400" spc="-6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I</a:t>
            </a:r>
            <a:r>
              <a:rPr lang="en-US" sz="2400" spc="3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V diagnosis</a:t>
            </a:r>
            <a:r>
              <a:rPr lang="en-US" sz="2400" spc="-2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</a:t>
            </a:r>
            <a:r>
              <a:rPr lang="en-US" sz="2400" spc="8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and</a:t>
            </a:r>
            <a:r>
              <a:rPr lang="en-US" sz="2400" spc="-21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 </a:t>
            </a:r>
            <a:r>
              <a:rPr lang="en-US" sz="2400" spc="10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managemen</a:t>
            </a:r>
            <a:r>
              <a:rPr lang="en-US" sz="2400" spc="75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t</a:t>
            </a:r>
            <a:r>
              <a:rPr lang="en-US" sz="2400" spc="-370" dirty="0">
                <a:solidFill>
                  <a:srgbClr val="002060"/>
                </a:solidFill>
                <a:latin typeface="Corbel" panose="020B0503020204020204" pitchFamily="34" charset="0"/>
                <a:cs typeface="Verdana"/>
              </a:rPr>
              <a:t>.</a:t>
            </a:r>
            <a:endParaRPr lang="en-US" sz="2400" b="1" dirty="0">
              <a:solidFill>
                <a:srgbClr val="002060"/>
              </a:solidFill>
              <a:latin typeface="Corbel" panose="020B0503020204020204" pitchFamily="34" charset="0"/>
              <a:ea typeface="Verdana" panose="020B0604030504040204" pitchFamily="34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Introduction of Rapid Diagnostic Tests (RDTs):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To improve access and decentralize testing, Ethiopia adopted rapid diagnostic tests (RDTs) in the 2000’s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 RDTs allowed for point-of-care testing, providing results within minutes</a:t>
            </a:r>
          </a:p>
          <a:p>
            <a:pPr lvl="1"/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C1E6C-4F7E-396C-23A7-EF1B56E6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87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52ABF-6435-A942-A04B-7BE456F39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28" y="0"/>
            <a:ext cx="11957272" cy="87630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Development of HIV Testing 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6A308-C50F-981B-39C6-D36603F6BD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-1" y="2002680"/>
            <a:ext cx="5943599" cy="36170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2060"/>
              </a:solidFill>
              <a:highlight>
                <a:srgbClr val="FFFFFF"/>
              </a:highlight>
              <a:latin typeface="Corbel" panose="020B0503020204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  <a:highlight>
                  <a:srgbClr val="FFFFFF"/>
                </a:highlight>
                <a:latin typeface="Corbel" panose="020B0503020204020204" pitchFamily="34" charset="0"/>
              </a:rPr>
              <a:t>Currently country e</a:t>
            </a:r>
            <a:r>
              <a:rPr lang="en-US" sz="2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mployed a serial strategy</a:t>
            </a:r>
            <a:r>
              <a:rPr lang="en-US" sz="2800" dirty="0">
                <a:solidFill>
                  <a:srgbClr val="002060"/>
                </a:solidFill>
                <a:highlight>
                  <a:srgbClr val="FFFFFF"/>
                </a:highlight>
                <a:latin typeface="Corbel" panose="020B0503020204020204" pitchFamily="34" charset="0"/>
              </a:rPr>
              <a:t> </a:t>
            </a:r>
            <a:r>
              <a:rPr lang="en-US" sz="2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with </a:t>
            </a:r>
            <a:r>
              <a:rPr lang="en-US" sz="2800" dirty="0">
                <a:solidFill>
                  <a:srgbClr val="002060"/>
                </a:solidFill>
                <a:highlight>
                  <a:srgbClr val="FFFFFF"/>
                </a:highlight>
                <a:latin typeface="Corbel" panose="020B0503020204020204" pitchFamily="34" charset="0"/>
              </a:rPr>
              <a:t>Three</a:t>
            </a:r>
            <a:r>
              <a:rPr lang="en-US" sz="2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 reactive Rapid Diagnostic Test (RDT) results for reporting positive status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6D7E65E-2497-A1A1-98B8-F1991AC9A7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482046"/>
              </p:ext>
            </p:extLst>
          </p:nvPr>
        </p:nvGraphicFramePr>
        <p:xfrm>
          <a:off x="5943600" y="1104900"/>
          <a:ext cx="6128797" cy="513107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6804">
                  <a:extLst>
                    <a:ext uri="{9D8B030D-6E8A-4147-A177-3AD203B41FA5}">
                      <a16:colId xmlns:a16="http://schemas.microsoft.com/office/drawing/2014/main" val="3543744764"/>
                    </a:ext>
                  </a:extLst>
                </a:gridCol>
                <a:gridCol w="2470576">
                  <a:extLst>
                    <a:ext uri="{9D8B030D-6E8A-4147-A177-3AD203B41FA5}">
                      <a16:colId xmlns:a16="http://schemas.microsoft.com/office/drawing/2014/main" val="3508371467"/>
                    </a:ext>
                  </a:extLst>
                </a:gridCol>
                <a:gridCol w="3271417">
                  <a:extLst>
                    <a:ext uri="{9D8B030D-6E8A-4147-A177-3AD203B41FA5}">
                      <a16:colId xmlns:a16="http://schemas.microsoft.com/office/drawing/2014/main" val="739485770"/>
                    </a:ext>
                  </a:extLst>
                </a:gridCol>
              </a:tblGrid>
              <a:tr h="337864">
                <a:tc>
                  <a:txBody>
                    <a:bodyPr/>
                    <a:lstStyle/>
                    <a:p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marL="77089" marR="77089" marT="38544" marB="385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rbel" panose="020B0503020204020204" pitchFamily="34" charset="0"/>
                      </a:endParaRPr>
                    </a:p>
                  </a:txBody>
                  <a:tcPr marL="77089" marR="77089" marT="38544" marB="385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marL="77089" marR="77089" marT="38544" marB="385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902841"/>
                  </a:ext>
                </a:extLst>
              </a:tr>
              <a:tr h="901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1</a:t>
                      </a:r>
                      <a:endParaRPr lang="en-US" sz="1800" b="0" i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7089" marR="77089" marT="38544" marB="385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This algorithm incorporated a tiebreaker third test</a:t>
                      </a:r>
                      <a:endParaRPr lang="en-US" sz="1800" b="1" i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7089" marR="77089" marT="38544" marB="385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Determine,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Capilus, and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UniGold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,</a:t>
                      </a:r>
                      <a:endParaRPr lang="en-US" sz="1800" b="0" i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7089" marR="77089" marT="38544" marB="385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005678"/>
                  </a:ext>
                </a:extLst>
              </a:tr>
              <a:tr h="901325">
                <a:tc>
                  <a:txBody>
                    <a:bodyPr/>
                    <a:lstStyle/>
                    <a:p>
                      <a:r>
                        <a:rPr lang="en-US" sz="1800">
                          <a:latin typeface="Corbel" panose="020B0503020204020204" pitchFamily="34" charset="0"/>
                        </a:rPr>
                        <a:t>2</a:t>
                      </a:r>
                    </a:p>
                  </a:txBody>
                  <a:tcPr marL="77089" marR="77089" marT="38544" marB="3854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Tie breaker algorithm</a:t>
                      </a:r>
                    </a:p>
                    <a:p>
                      <a:endParaRPr lang="en-US" sz="1800" b="1" dirty="0">
                        <a:latin typeface="Corbel" panose="020B0503020204020204" pitchFamily="34" charset="0"/>
                      </a:endParaRPr>
                    </a:p>
                  </a:txBody>
                  <a:tcPr marL="77089" marR="77089" marT="38544" marB="3854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KHB,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STAT-PAK, and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Uni-Gold</a:t>
                      </a:r>
                      <a:endParaRPr lang="en-US" sz="1800" b="0" i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7089" marR="77089" marT="38544" marB="3854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8980"/>
                  </a:ext>
                </a:extLst>
              </a:tr>
              <a:tr h="901325">
                <a:tc>
                  <a:txBody>
                    <a:bodyPr/>
                    <a:lstStyle/>
                    <a:p>
                      <a:r>
                        <a:rPr lang="en-US" sz="1800">
                          <a:latin typeface="Corbel" panose="020B0503020204020204" pitchFamily="34" charset="0"/>
                        </a:rPr>
                        <a:t>3</a:t>
                      </a:r>
                    </a:p>
                  </a:txBody>
                  <a:tcPr marL="77089" marR="77089" marT="38544" marB="385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Serial algorithm </a:t>
                      </a:r>
                    </a:p>
                    <a:p>
                      <a:r>
                        <a:rPr lang="en-US" sz="1800" b="1" dirty="0">
                          <a:latin typeface="Corbel" panose="020B0503020204020204" pitchFamily="34" charset="0"/>
                        </a:rPr>
                        <a:t>(2016 interim algorithm) </a:t>
                      </a:r>
                    </a:p>
                  </a:txBody>
                  <a:tcPr marL="77089" marR="77089" marT="38544" marB="385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First Response HIV 1-2.0,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Uni-Gold HIV,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VIKIA HIV-1/2: </a:t>
                      </a:r>
                      <a:endParaRPr lang="en-US" sz="1800" b="0" i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7089" marR="77089" marT="38544" marB="385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12279"/>
                  </a:ext>
                </a:extLst>
              </a:tr>
              <a:tr h="901325">
                <a:tc>
                  <a:txBody>
                    <a:bodyPr/>
                    <a:lstStyle/>
                    <a:p>
                      <a:r>
                        <a:rPr lang="en-US" sz="1800">
                          <a:latin typeface="Corbel" panose="020B0503020204020204" pitchFamily="34" charset="0"/>
                        </a:rPr>
                        <a:t>4</a:t>
                      </a:r>
                    </a:p>
                  </a:txBody>
                  <a:tcPr marL="77089" marR="77089" marT="38544" marB="3854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Serial algorithm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(2018)</a:t>
                      </a:r>
                    </a:p>
                    <a:p>
                      <a:endParaRPr lang="en-US" sz="1800" b="1" dirty="0">
                        <a:latin typeface="Corbel" panose="020B0503020204020204" pitchFamily="34" charset="0"/>
                      </a:endParaRPr>
                    </a:p>
                  </a:txBody>
                  <a:tcPr marL="77089" marR="77089" marT="38544" marB="3854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Stat pack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Abon 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SD Biolin</a:t>
                      </a:r>
                      <a:endParaRPr lang="en-US" sz="1800" b="0" i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7089" marR="77089" marT="38544" marB="3854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269669"/>
                  </a:ext>
                </a:extLst>
              </a:tr>
              <a:tr h="901325">
                <a:tc>
                  <a:txBody>
                    <a:bodyPr/>
                    <a:lstStyle/>
                    <a:p>
                      <a:r>
                        <a:rPr lang="en-US" sz="1800">
                          <a:latin typeface="Corbel" panose="020B0503020204020204" pitchFamily="34" charset="0"/>
                        </a:rPr>
                        <a:t>5</a:t>
                      </a:r>
                    </a:p>
                  </a:txBody>
                  <a:tcPr marL="77089" marR="77089" marT="38544" marB="385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Serial algorithm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Currently, utilizing (2023)</a:t>
                      </a:r>
                    </a:p>
                    <a:p>
                      <a:endParaRPr lang="en-US" sz="1800" b="1" dirty="0">
                        <a:latin typeface="Corbel" panose="020B0503020204020204" pitchFamily="34" charset="0"/>
                      </a:endParaRPr>
                    </a:p>
                  </a:txBody>
                  <a:tcPr marL="77089" marR="77089" marT="38544" marB="385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One Step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First response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Uni-Gold</a:t>
                      </a:r>
                      <a:endParaRPr lang="en-US" sz="1800" b="0" i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7089" marR="77089" marT="38544" marB="385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50231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F85D8-3F99-9174-F065-2D7A9AFD4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7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24D9-32C4-38C9-3B18-5009A3BE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29" y="91440"/>
            <a:ext cx="11119072" cy="742950"/>
          </a:xfrm>
        </p:spPr>
        <p:txBody>
          <a:bodyPr/>
          <a:lstStyle/>
          <a:p>
            <a:r>
              <a:rPr lang="en-US" sz="2800" b="1" i="0" dirty="0">
                <a:solidFill>
                  <a:srgbClr val="002060"/>
                </a:solidFill>
                <a:effectLst/>
              </a:rPr>
              <a:t>Rationale for Algorithm Adoption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8FD7BBE-9281-F925-A53F-9B3AE2023F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23919"/>
              </p:ext>
            </p:extLst>
          </p:nvPr>
        </p:nvGraphicFramePr>
        <p:xfrm>
          <a:off x="0" y="1105469"/>
          <a:ext cx="7334250" cy="4670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63BB0134-2A2C-1F98-1585-6CEBF4B8F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78" b="13841"/>
          <a:stretch/>
        </p:blipFill>
        <p:spPr bwMode="auto">
          <a:xfrm>
            <a:off x="7334250" y="1220282"/>
            <a:ext cx="4770664" cy="491381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35AA3F-3885-D757-B7D3-87BD10F77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67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4833B-6C98-6719-8E1F-8CD199B7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78" y="0"/>
            <a:ext cx="11785822" cy="781050"/>
          </a:xfrm>
        </p:spPr>
        <p:txBody>
          <a:bodyPr/>
          <a:lstStyle/>
          <a:p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 for the development</a:t>
            </a:r>
            <a:r>
              <a:rPr kumimoji="0" lang="en-US" b="1" i="0" u="none" strike="noStrike" kern="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testing algorithm 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6650F4-8DCD-6F16-ACC4-2D49D8291B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963732"/>
              </p:ext>
            </p:extLst>
          </p:nvPr>
        </p:nvGraphicFramePr>
        <p:xfrm>
          <a:off x="406178" y="1087972"/>
          <a:ext cx="11593912" cy="4969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6DAC03-ABE2-AAE1-D746-5139F6AA7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21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3862</TotalTime>
  <Words>2100</Words>
  <Application>Microsoft Office PowerPoint</Application>
  <PresentationFormat>Widescreen</PresentationFormat>
  <Paragraphs>307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Meiryo</vt:lpstr>
      <vt:lpstr>Aptos</vt:lpstr>
      <vt:lpstr>Aptos Display</vt:lpstr>
      <vt:lpstr>Arial</vt:lpstr>
      <vt:lpstr>Book Antiqua</vt:lpstr>
      <vt:lpstr>Calibri</vt:lpstr>
      <vt:lpstr>Century</vt:lpstr>
      <vt:lpstr>Corbel</vt:lpstr>
      <vt:lpstr>Symbol</vt:lpstr>
      <vt:lpstr>Wingdings</vt:lpstr>
      <vt:lpstr>Office Theme</vt:lpstr>
      <vt:lpstr>ShojiVTI</vt:lpstr>
      <vt:lpstr>Ethiopia HIV Testing Service Strategies</vt:lpstr>
      <vt:lpstr>Outline</vt:lpstr>
      <vt:lpstr>Background-Treatment cascade-2023 spectrum </vt:lpstr>
      <vt:lpstr>OVERVIEW OF HIV TESTING SERVICES</vt:lpstr>
      <vt:lpstr>PowerPoint Presentation</vt:lpstr>
      <vt:lpstr>Transition from laboratory-based HIV testing to POC testing in Ethiopia</vt:lpstr>
      <vt:lpstr>Development of HIV Testing Algorithm</vt:lpstr>
      <vt:lpstr>Rationale for Algorithm Adoption</vt:lpstr>
      <vt:lpstr>Process for the development of the National testing algorithm </vt:lpstr>
      <vt:lpstr> HIV Testing Strategies </vt:lpstr>
      <vt:lpstr>Current- HIV testing Algorithms</vt:lpstr>
      <vt:lpstr>Implementation of HIV status verifications prior to ART initiation </vt:lpstr>
      <vt:lpstr>National Efforts to Enhance the Quality of HIV Testing Services</vt:lpstr>
      <vt:lpstr>Measures to ensure the adherence to testing strategy</vt:lpstr>
      <vt:lpstr>Conclusion</vt:lpstr>
      <vt:lpstr>Lesson learned </vt:lpstr>
      <vt:lpstr>Way forward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Genet G</dc:creator>
  <cp:lastModifiedBy>Gebrehiwot, Yared Tedla (CDC/GHC/DGHT)</cp:lastModifiedBy>
  <cp:revision>40</cp:revision>
  <dcterms:created xsi:type="dcterms:W3CDTF">2024-05-09T11:15:19Z</dcterms:created>
  <dcterms:modified xsi:type="dcterms:W3CDTF">2024-05-30T11:27:48Z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2024-05-30T08:32:03Z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6079d4c3-dcca-496f-8b17-b466474cf3a5</vt:lpwstr>
  </property>
  <property fmtid="{D5CDD505-2E9C-101B-9397-08002B2CF9AE}" pid="8" name="MSIP_Label_7b94a7b8-f06c-4dfe-bdcc-9b548fd58c31_ContentBits">
    <vt:lpwstr>0</vt:lpwstr>
  </property>
</Properties>
</file>